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2" r:id="rId3"/>
  </p:sldMasterIdLst>
  <p:notesMasterIdLst>
    <p:notesMasterId r:id="rId8"/>
  </p:notesMasterIdLst>
  <p:sldIdLst>
    <p:sldId id="558" r:id="rId4"/>
    <p:sldId id="506" r:id="rId5"/>
    <p:sldId id="507" r:id="rId6"/>
    <p:sldId id="54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47AB-66A0-46A7-A4AE-964B9BB060FD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8312-0786-4EE1-B972-0BB3D07F0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8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4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5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3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7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85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4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5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6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7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8921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5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0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3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5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58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0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3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0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39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5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5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3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3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3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174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42690" y="3833635"/>
            <a:ext cx="3649310" cy="30243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904024"/>
            <a:ext cx="4876800" cy="10285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93870" y="4706937"/>
            <a:ext cx="1799452" cy="16352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8229" y="4489466"/>
            <a:ext cx="2352495" cy="20701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ĐIỆN </a:t>
            </a:r>
            <a:r>
              <a:rPr lang="en-US" sz="5000" dirty="0" err="1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TỬ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THÁNG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</a:t>
            </a:r>
            <a:r>
              <a:rPr lang="vi-VN" sz="500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1</a:t>
            </a:r>
            <a:endParaRPr lang="en-US" sz="500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1909" y="2889172"/>
            <a:ext cx="10289764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FF0000"/>
                </a:solidFill>
                <a:latin typeface="Open Sans Bold"/>
              </a:rPr>
              <a:t>Môn</a:t>
            </a:r>
            <a:r>
              <a:rPr lang="vi-VN" sz="4400" dirty="0">
                <a:solidFill>
                  <a:srgbClr val="FF0000"/>
                </a:solidFill>
                <a:latin typeface="Open Sans Bold"/>
              </a:rPr>
              <a:t>: Tiếng Việt</a:t>
            </a:r>
            <a:endParaRPr lang="en-US" sz="4400" dirty="0">
              <a:solidFill>
                <a:srgbClr val="FF0000"/>
              </a:solidFill>
              <a:latin typeface="Open Sans Bold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993322" y="5345818"/>
            <a:ext cx="1920126" cy="1377690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520550C4-7170-1A09-84B4-22E7148412DD}"/>
              </a:ext>
            </a:extLst>
          </p:cNvPr>
          <p:cNvSpPr txBox="1"/>
          <p:nvPr/>
        </p:nvSpPr>
        <p:spPr>
          <a:xfrm>
            <a:off x="1161794" y="2017524"/>
            <a:ext cx="10289764" cy="90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2060"/>
                </a:solidFill>
                <a:latin typeface="Open Sans Bold"/>
              </a:rPr>
              <a:t>KHỐI</a:t>
            </a:r>
            <a:r>
              <a:rPr lang="en-US" sz="5000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vi-VN" sz="5000" dirty="0">
                <a:solidFill>
                  <a:srgbClr val="002060"/>
                </a:solidFill>
                <a:latin typeface="Open Sans Bold"/>
              </a:rPr>
              <a:t>2</a:t>
            </a:r>
            <a:endParaRPr lang="en-US" sz="50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ED598F25-67D0-4330-F673-D44922373DD5}"/>
              </a:ext>
            </a:extLst>
          </p:cNvPr>
          <p:cNvSpPr txBox="1"/>
          <p:nvPr/>
        </p:nvSpPr>
        <p:spPr>
          <a:xfrm>
            <a:off x="2943225" y="453422"/>
            <a:ext cx="6328999" cy="446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D15085B2-8F7D-ACFE-AC48-5E55400CFD1D}"/>
              </a:ext>
            </a:extLst>
          </p:cNvPr>
          <p:cNvSpPr txBox="1"/>
          <p:nvPr/>
        </p:nvSpPr>
        <p:spPr>
          <a:xfrm>
            <a:off x="844680" y="3691165"/>
            <a:ext cx="10289764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002060"/>
                </a:solidFill>
                <a:latin typeface="Open Sans Bold"/>
              </a:rPr>
              <a:t>Tên</a:t>
            </a:r>
            <a:r>
              <a:rPr lang="en-US" sz="4000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Open Sans Bold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Open Sans Bold"/>
              </a:rPr>
              <a:t>: </a:t>
            </a:r>
            <a:r>
              <a:rPr lang="vi-VN" sz="4000" dirty="0">
                <a:solidFill>
                  <a:srgbClr val="002060"/>
                </a:solidFill>
                <a:latin typeface="Open Sans Bold"/>
              </a:rPr>
              <a:t>Ôn tập và đánh giá cuối kì 1</a:t>
            </a:r>
            <a:endParaRPr lang="en-US" sz="4000" dirty="0">
              <a:solidFill>
                <a:srgbClr val="002060"/>
              </a:solidFill>
              <a:latin typeface="Open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96479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0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13">
        <p:fade/>
      </p:transition>
    </mc:Choice>
    <mc:Fallback xmlns="">
      <p:transition spd="med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93E17-85A1-48DB-A14C-885D1BF36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52" y="407803"/>
            <a:ext cx="9163050" cy="436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E999FE-86FA-4638-A3F1-5C17DD1264EE}"/>
              </a:ext>
            </a:extLst>
          </p:cNvPr>
          <p:cNvSpPr/>
          <p:nvPr/>
        </p:nvSpPr>
        <p:spPr>
          <a:xfrm>
            <a:off x="2604976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LcPeriod"/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tò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he,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342900" indent="-342900" algn="ctr">
              <a:buAutoNum type="alphaLcPeriod"/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tò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he</a:t>
            </a: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198A5-741C-4630-8F39-5A2DFC8D3D86}"/>
              </a:ext>
            </a:extLst>
          </p:cNvPr>
          <p:cNvSpPr/>
          <p:nvPr/>
        </p:nvSpPr>
        <p:spPr>
          <a:xfrm>
            <a:off x="2385237" y="5029200"/>
            <a:ext cx="7421525" cy="1222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2-3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146B0A-C8C8-449C-8492-AA2658681028}"/>
              </a:ext>
            </a:extLst>
          </p:cNvPr>
          <p:cNvSpPr/>
          <p:nvPr/>
        </p:nvSpPr>
        <p:spPr>
          <a:xfrm>
            <a:off x="5699051" y="606056"/>
            <a:ext cx="4657061" cy="1244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sắm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nập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quất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224018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B8EAB-502E-4745-ADCC-A0E64FBD582C}"/>
              </a:ext>
            </a:extLst>
          </p:cNvPr>
          <p:cNvSpPr txBox="1"/>
          <p:nvPr/>
        </p:nvSpPr>
        <p:spPr>
          <a:xfrm>
            <a:off x="742950" y="320040"/>
            <a:ext cx="9498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290C4-3C77-497C-8A45-0C8E5C1E0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83" y="1956122"/>
            <a:ext cx="7095100" cy="2588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1D9CC7-F289-446B-8B15-8C6449C00F99}"/>
              </a:ext>
            </a:extLst>
          </p:cNvPr>
          <p:cNvSpPr/>
          <p:nvPr/>
        </p:nvSpPr>
        <p:spPr>
          <a:xfrm>
            <a:off x="5816009" y="2115879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D0A40-A1AA-499C-AA65-831C58C14B71}"/>
              </a:ext>
            </a:extLst>
          </p:cNvPr>
          <p:cNvSpPr/>
          <p:nvPr/>
        </p:nvSpPr>
        <p:spPr>
          <a:xfrm>
            <a:off x="6443330" y="262624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CC2E7-0B0F-463B-B6B3-2414D7E7794B}"/>
              </a:ext>
            </a:extLst>
          </p:cNvPr>
          <p:cNvSpPr/>
          <p:nvPr/>
        </p:nvSpPr>
        <p:spPr>
          <a:xfrm>
            <a:off x="4401879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8FA94-7850-472E-994A-15AF0C199892}"/>
              </a:ext>
            </a:extLst>
          </p:cNvPr>
          <p:cNvSpPr/>
          <p:nvPr/>
        </p:nvSpPr>
        <p:spPr>
          <a:xfrm>
            <a:off x="6606766" y="3128192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A39437-A2CE-4057-800C-C161E675D36B}"/>
              </a:ext>
            </a:extLst>
          </p:cNvPr>
          <p:cNvSpPr/>
          <p:nvPr/>
        </p:nvSpPr>
        <p:spPr>
          <a:xfrm>
            <a:off x="8020896" y="3702350"/>
            <a:ext cx="279991" cy="24454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22002&quot;&gt;&lt;object type=&quot;3&quot; unique_id=&quot;22004&quot;&gt;&lt;property id=&quot;20148&quot; value=&quot;5&quot;/&gt;&lt;property id=&quot;20300&quot; value=&quot;Slide 2&quot;/&gt;&lt;property id=&quot;20307&quot; value=&quot;258&quot;/&gt;&lt;/object&gt;&lt;object type=&quot;3&quot; unique_id=&quot;22005&quot;&gt;&lt;property id=&quot;20148&quot; value=&quot;5&quot;/&gt;&lt;property id=&quot;20300&quot; value=&quot;Slide 3&quot;/&gt;&lt;property id=&quot;20307&quot; value=&quot;260&quot;/&gt;&lt;/object&gt;&lt;object type=&quot;3&quot; unique_id=&quot;22006&quot;&gt;&lt;property id=&quot;20148&quot; value=&quot;5&quot;/&gt;&lt;property id=&quot;20300&quot; value=&quot;Slide 4&quot;/&gt;&lt;property id=&quot;20307&quot; value=&quot;261&quot;/&gt;&lt;/object&gt;&lt;object type=&quot;3&quot; unique_id=&quot;22007&quot;&gt;&lt;property id=&quot;20148&quot; value=&quot;5&quot;/&gt;&lt;property id=&quot;20300&quot; value=&quot;Slide 5&quot;/&gt;&lt;property id=&quot;20307&quot; value=&quot;262&quot;/&gt;&lt;/object&gt;&lt;object type=&quot;3&quot; unique_id=&quot;22008&quot;&gt;&lt;property id=&quot;20148&quot; value=&quot;5&quot;/&gt;&lt;property id=&quot;20300&quot; value=&quot;Slide 6&quot;/&gt;&lt;property id=&quot;20307&quot; value=&quot;263&quot;/&gt;&lt;/object&gt;&lt;object type=&quot;3&quot; unique_id=&quot;22009&quot;&gt;&lt;property id=&quot;20148&quot; value=&quot;5&quot;/&gt;&lt;property id=&quot;20300&quot; value=&quot;Slide 7&quot;/&gt;&lt;property id=&quot;20307&quot; value=&quot;265&quot;/&gt;&lt;/object&gt;&lt;object type=&quot;3&quot; unique_id=&quot;22010&quot;&gt;&lt;property id=&quot;20148&quot; value=&quot;5&quot;/&gt;&lt;property id=&quot;20300&quot; value=&quot;Slide 8&quot;/&gt;&lt;property id=&quot;20307&quot; value=&quot;497&quot;/&gt;&lt;/object&gt;&lt;object type=&quot;3&quot; unique_id=&quot;22011&quot;&gt;&lt;property id=&quot;20148&quot; value=&quot;5&quot;/&gt;&lt;property id=&quot;20300&quot; value=&quot;Slide 9&quot;/&gt;&lt;property id=&quot;20307&quot; value=&quot;546&quot;/&gt;&lt;/object&gt;&lt;object type=&quot;3&quot; unique_id=&quot;22012&quot;&gt;&lt;property id=&quot;20148&quot; value=&quot;5&quot;/&gt;&lt;property id=&quot;20300&quot; value=&quot;Slide 10&quot;/&gt;&lt;property id=&quot;20307&quot; value=&quot;499&quot;/&gt;&lt;/object&gt;&lt;object type=&quot;3&quot; unique_id=&quot;22013&quot;&gt;&lt;property id=&quot;20148&quot; value=&quot;5&quot;/&gt;&lt;property id=&quot;20300&quot; value=&quot;Slide 11&quot;/&gt;&lt;property id=&quot;20307&quot; value=&quot;547&quot;/&gt;&lt;/object&gt;&lt;object type=&quot;3&quot; unique_id=&quot;22014&quot;&gt;&lt;property id=&quot;20148&quot; value=&quot;5&quot;/&gt;&lt;property id=&quot;20300&quot; value=&quot;Slide 12&quot;/&gt;&lt;property id=&quot;20307&quot; value=&quot;501&quot;/&gt;&lt;/object&gt;&lt;object type=&quot;3&quot; unique_id=&quot;22015&quot;&gt;&lt;property id=&quot;20148&quot; value=&quot;5&quot;/&gt;&lt;property id=&quot;20300&quot; value=&quot;Slide 13&quot;/&gt;&lt;property id=&quot;20307&quot; value=&quot;259&quot;/&gt;&lt;/object&gt;&lt;object type=&quot;3&quot; unique_id=&quot;22016&quot;&gt;&lt;property id=&quot;20148&quot; value=&quot;5&quot;/&gt;&lt;property id=&quot;20300&quot; value=&quot;Slide 14&quot;/&gt;&lt;property id=&quot;20307&quot; value=&quot;502&quot;/&gt;&lt;/object&gt;&lt;object type=&quot;3&quot; unique_id=&quot;22017&quot;&gt;&lt;property id=&quot;20148&quot; value=&quot;5&quot;/&gt;&lt;property id=&quot;20300&quot; value=&quot;Slide 15&quot;/&gt;&lt;property id=&quot;20307&quot; value=&quot;506&quot;/&gt;&lt;/object&gt;&lt;object type=&quot;3&quot; unique_id=&quot;22018&quot;&gt;&lt;property id=&quot;20148&quot; value=&quot;5&quot;/&gt;&lt;property id=&quot;20300&quot; value=&quot;Slide 16&quot;/&gt;&lt;property id=&quot;20307&quot; value=&quot;507&quot;/&gt;&lt;/object&gt;&lt;object type=&quot;3&quot; unique_id=&quot;22019&quot;&gt;&lt;property id=&quot;20148&quot; value=&quot;5&quot;/&gt;&lt;property id=&quot;20300&quot; value=&quot;Slide 17&quot;/&gt;&lt;property id=&quot;20307&quot; value=&quot;548&quot;/&gt;&lt;/object&gt;&lt;object type=&quot;3&quot; unique_id=&quot;22020&quot;&gt;&lt;property id=&quot;20148&quot; value=&quot;5&quot;/&gt;&lt;property id=&quot;20300&quot; value=&quot;Slide 18&quot;/&gt;&lt;property id=&quot;20307&quot; value=&quot;510&quot;/&gt;&lt;/object&gt;&lt;object type=&quot;3&quot; unique_id=&quot;22021&quot;&gt;&lt;property id=&quot;20148&quot; value=&quot;5&quot;/&gt;&lt;property id=&quot;20300&quot; value=&quot;Slide 19&quot;/&gt;&lt;property id=&quot;20307&quot; value=&quot;549&quot;/&gt;&lt;/object&gt;&lt;object type=&quot;3&quot; unique_id=&quot;22022&quot;&gt;&lt;property id=&quot;20148&quot; value=&quot;5&quot;/&gt;&lt;property id=&quot;20300&quot; value=&quot;Slide 20&quot;/&gt;&lt;property id=&quot;20307&quot; value=&quot;511&quot;/&gt;&lt;/object&gt;&lt;object type=&quot;3&quot; unique_id=&quot;22023&quot;&gt;&lt;property id=&quot;20148&quot; value=&quot;5&quot;/&gt;&lt;property id=&quot;20300&quot; value=&quot;Slide 21&quot;/&gt;&lt;property id=&quot;20307&quot; value=&quot;512&quot;/&gt;&lt;/object&gt;&lt;object type=&quot;3&quot; unique_id=&quot;22024&quot;&gt;&lt;property id=&quot;20148&quot; value=&quot;5&quot;/&gt;&lt;property id=&quot;20300&quot; value=&quot;Slide 22&quot;/&gt;&lt;property id=&quot;20307&quot; value=&quot;544&quot;/&gt;&lt;/object&gt;&lt;object type=&quot;3&quot; unique_id=&quot;22025&quot;&gt;&lt;property id=&quot;20148&quot; value=&quot;5&quot;/&gt;&lt;property id=&quot;20300&quot; value=&quot;Slide 23&quot;/&gt;&lt;property id=&quot;20307&quot; value=&quot;551&quot;/&gt;&lt;/object&gt;&lt;object type=&quot;3&quot; unique_id=&quot;22026&quot;&gt;&lt;property id=&quot;20148&quot; value=&quot;5&quot;/&gt;&lt;property id=&quot;20300&quot; value=&quot;Slide 24&quot;/&gt;&lt;property id=&quot;20307&quot; value=&quot;552&quot;/&gt;&lt;/object&gt;&lt;object type=&quot;3&quot; unique_id=&quot;22027&quot;&gt;&lt;property id=&quot;20148&quot; value=&quot;5&quot;/&gt;&lt;property id=&quot;20300&quot; value=&quot;Slide 25&quot;/&gt;&lt;property id=&quot;20307&quot; value=&quot;553&quot;/&gt;&lt;/object&gt;&lt;object type=&quot;3&quot; unique_id=&quot;22028&quot;&gt;&lt;property id=&quot;20148&quot; value=&quot;5&quot;/&gt;&lt;property id=&quot;20300&quot; value=&quot;Slide 26&quot;/&gt;&lt;property id=&quot;20307&quot; value=&quot;555&quot;/&gt;&lt;/object&gt;&lt;object type=&quot;3&quot; unique_id=&quot;22029&quot;&gt;&lt;property id=&quot;20148&quot; value=&quot;5&quot;/&gt;&lt;property id=&quot;20300&quot; value=&quot;Slide 27&quot;/&gt;&lt;property id=&quot;20307&quot; value=&quot;554&quot;/&gt;&lt;/object&gt;&lt;object type=&quot;3&quot; unique_id=&quot;22030&quot;&gt;&lt;property id=&quot;20148&quot; value=&quot;5&quot;/&gt;&lt;property id=&quot;20300&quot; value=&quot;Slide 28&quot;/&gt;&lt;property id=&quot;20307&quot; value=&quot;556&quot;/&gt;&lt;/object&gt;&lt;object type=&quot;3&quot; unique_id=&quot;22031&quot;&gt;&lt;property id=&quot;20148&quot; value=&quot;5&quot;/&gt;&lt;property id=&quot;20300&quot; value=&quot;Slide 29&quot;/&gt;&lt;property id=&quot;20307&quot; value=&quot;557&quot;/&gt;&lt;/object&gt;&lt;object type=&quot;3&quot; unique_id=&quot;22032&quot;&gt;&lt;property id=&quot;20148&quot; value=&quot;5&quot;/&gt;&lt;property id=&quot;20300&quot; value=&quot;Slide 30&quot;/&gt;&lt;property id=&quot;20307&quot; value=&quot;275&quot;/&gt;&lt;/object&gt;&lt;object type=&quot;3&quot; unique_id=&quot;22129&quot;&gt;&lt;property id=&quot;20148&quot; value=&quot;5&quot;/&gt;&lt;property id=&quot;20300&quot; value=&quot;Slide 1&quot;/&gt;&lt;property id=&quot;20307&quot; value=&quot;558&quot;/&gt;&lt;/object&gt;&lt;/object&gt;&lt;object type=&quot;8&quot; unique_id=&quot;22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119</Words>
  <Application>Microsoft Office PowerPoint</Application>
  <PresentationFormat>Widescreen</PresentationFormat>
  <Paragraphs>17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Microsoft YaHei</vt:lpstr>
      <vt:lpstr>Arial</vt:lpstr>
      <vt:lpstr>Arial Rounded MT Bold</vt:lpstr>
      <vt:lpstr>Arial-Rounded</vt:lpstr>
      <vt:lpstr>Calibri</vt:lpstr>
      <vt:lpstr>Calibri Light</vt:lpstr>
      <vt:lpstr>Open Sans Bold</vt:lpstr>
      <vt:lpstr>Times New Roman</vt:lpstr>
      <vt:lpstr>3_Office Theme</vt:lpstr>
      <vt:lpstr>4_Office Theme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11</cp:revision>
  <dcterms:created xsi:type="dcterms:W3CDTF">2021-05-27T11:25:34Z</dcterms:created>
  <dcterms:modified xsi:type="dcterms:W3CDTF">2026-01-05T05:15:07Z</dcterms:modified>
</cp:coreProperties>
</file>