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2" r:id="rId3"/>
    <p:sldMasterId id="2147483724" r:id="rId4"/>
  </p:sldMasterIdLst>
  <p:notesMasterIdLst>
    <p:notesMasterId r:id="rId18"/>
  </p:notesMasterIdLst>
  <p:sldIdLst>
    <p:sldId id="558" r:id="rId5"/>
    <p:sldId id="510" r:id="rId6"/>
    <p:sldId id="549" r:id="rId7"/>
    <p:sldId id="511" r:id="rId8"/>
    <p:sldId id="512" r:id="rId9"/>
    <p:sldId id="544" r:id="rId10"/>
    <p:sldId id="551" r:id="rId11"/>
    <p:sldId id="552" r:id="rId12"/>
    <p:sldId id="553" r:id="rId13"/>
    <p:sldId id="555" r:id="rId14"/>
    <p:sldId id="554" r:id="rId15"/>
    <p:sldId id="556" r:id="rId16"/>
    <p:sldId id="55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247AB-66A0-46A7-A4AE-964B9BB060FD}"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68312-0786-4EE1-B972-0BB3D07F0B14}" type="slidenum">
              <a:rPr lang="en-US" smtClean="0"/>
              <a:t>‹#›</a:t>
            </a:fld>
            <a:endParaRPr lang="en-US"/>
          </a:p>
        </p:txBody>
      </p:sp>
    </p:spTree>
    <p:extLst>
      <p:ext uri="{BB962C8B-B14F-4D97-AF65-F5344CB8AC3E}">
        <p14:creationId xmlns:p14="http://schemas.microsoft.com/office/powerpoint/2010/main" val="9492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32778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7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1/5/2026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26374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1/5/2026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47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1/5/2026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63341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281428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25420545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1460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3053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4673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8239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768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7622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1/5/2026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93735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83114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04458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5610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04706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71138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89217392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87399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4209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59663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1/5/2026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603865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186458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9417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70894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62145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452380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96786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20023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6698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19188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94985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1/5/2026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111875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4728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57046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28038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32171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1487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42776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98462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02554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5553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1/5/2026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38485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1/5/2026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267346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1/5/2026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47033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1/5/2026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4743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1/5/2026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12845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98613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2038603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100467290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1/5/2026</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6920174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931" y="70316"/>
            <a:ext cx="11676268" cy="6536172"/>
            <a:chOff x="0" y="-38100"/>
            <a:chExt cx="4612847" cy="2582191"/>
          </a:xfrm>
        </p:grpSpPr>
        <p:sp>
          <p:nvSpPr>
            <p:cNvPr id="3" name="Freeform 3"/>
            <p:cNvSpPr/>
            <p:nvPr/>
          </p:nvSpPr>
          <p:spPr>
            <a:xfrm>
              <a:off x="40138" y="64570"/>
              <a:ext cx="4572709" cy="2479521"/>
            </a:xfrm>
            <a:custGeom>
              <a:avLst/>
              <a:gdLst/>
              <a:ahLst/>
              <a:cxnLst/>
              <a:rect l="l" t="t" r="r" b="b"/>
              <a:pathLst>
                <a:path w="4671746" h="2573212">
                  <a:moveTo>
                    <a:pt x="28370" y="0"/>
                  </a:moveTo>
                  <a:lnTo>
                    <a:pt x="4643376" y="0"/>
                  </a:lnTo>
                  <a:cubicBezTo>
                    <a:pt x="4659044" y="0"/>
                    <a:pt x="4671746" y="12702"/>
                    <a:pt x="4671746" y="28370"/>
                  </a:cubicBezTo>
                  <a:lnTo>
                    <a:pt x="4671746" y="2544843"/>
                  </a:lnTo>
                  <a:cubicBezTo>
                    <a:pt x="4671746" y="2560511"/>
                    <a:pt x="4659044" y="2573212"/>
                    <a:pt x="4643376" y="2573212"/>
                  </a:cubicBezTo>
                  <a:lnTo>
                    <a:pt x="28370" y="2573212"/>
                  </a:lnTo>
                  <a:cubicBezTo>
                    <a:pt x="12702" y="2573212"/>
                    <a:pt x="0" y="2560511"/>
                    <a:pt x="0" y="2544843"/>
                  </a:cubicBezTo>
                  <a:lnTo>
                    <a:pt x="0" y="28370"/>
                  </a:lnTo>
                  <a:cubicBezTo>
                    <a:pt x="0" y="12702"/>
                    <a:pt x="12702" y="0"/>
                    <a:pt x="28370" y="0"/>
                  </a:cubicBezTo>
                  <a:close/>
                </a:path>
              </a:pathLst>
            </a:custGeom>
            <a:solidFill>
              <a:srgbClr val="FFFFFF"/>
            </a:solidFill>
            <a:ln>
              <a:no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58209" y="5758041"/>
            <a:ext cx="6211530" cy="1174544"/>
          </a:xfrm>
          <a:prstGeom prst="rect">
            <a:avLst/>
          </a:prstGeom>
        </p:spPr>
      </p:pic>
      <p:pic>
        <p:nvPicPr>
          <p:cNvPr id="7" name="Picture 7"/>
          <p:cNvPicPr>
            <a:picLocks noChangeAspect="1"/>
          </p:cNvPicPr>
          <p:nvPr/>
        </p:nvPicPr>
        <p:blipFill>
          <a:blip r:embed="rId4"/>
          <a:srcRect/>
          <a:stretch>
            <a:fillRect/>
          </a:stretch>
        </p:blipFill>
        <p:spPr>
          <a:xfrm>
            <a:off x="8542690" y="3833635"/>
            <a:ext cx="3649310" cy="302436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5904024"/>
            <a:ext cx="4876800" cy="1028561"/>
          </a:xfrm>
          <a:prstGeom prst="rect">
            <a:avLst/>
          </a:prstGeom>
        </p:spPr>
      </p:pic>
      <p:pic>
        <p:nvPicPr>
          <p:cNvPr id="10" name="Picture 10"/>
          <p:cNvPicPr>
            <a:picLocks noChangeAspect="1"/>
          </p:cNvPicPr>
          <p:nvPr/>
        </p:nvPicPr>
        <p:blipFill>
          <a:blip r:embed="rId7"/>
          <a:srcRect/>
          <a:stretch>
            <a:fillRect/>
          </a:stretch>
        </p:blipFill>
        <p:spPr>
          <a:xfrm>
            <a:off x="2193870" y="4706937"/>
            <a:ext cx="1799452" cy="163525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8229" y="4489466"/>
            <a:ext cx="2352495" cy="2070195"/>
          </a:xfrm>
          <a:prstGeom prst="rect">
            <a:avLst/>
          </a:prstGeom>
        </p:spPr>
      </p:pic>
      <p:pic>
        <p:nvPicPr>
          <p:cNvPr id="14" name="Picture 14"/>
          <p:cNvPicPr>
            <a:picLocks noChangeAspect="1"/>
          </p:cNvPicPr>
          <p:nvPr/>
        </p:nvPicPr>
        <p:blipFill>
          <a:blip r:embed="rId10"/>
          <a:srcRect/>
          <a:stretch>
            <a:fillRect/>
          </a:stretch>
        </p:blipFill>
        <p:spPr>
          <a:xfrm>
            <a:off x="9653224" y="403913"/>
            <a:ext cx="1852976" cy="1157675"/>
          </a:xfrm>
          <a:prstGeom prst="rect">
            <a:avLst/>
          </a:prstGeom>
        </p:spPr>
      </p:pic>
      <p:sp>
        <p:nvSpPr>
          <p:cNvPr id="15" name="TextBox 15"/>
          <p:cNvSpPr txBox="1"/>
          <p:nvPr/>
        </p:nvSpPr>
        <p:spPr>
          <a:xfrm>
            <a:off x="1117861" y="1603397"/>
            <a:ext cx="10312107" cy="4085268"/>
          </a:xfrm>
          <a:prstGeom prst="rect">
            <a:avLst/>
          </a:prstGeom>
        </p:spPr>
        <p:txBody>
          <a:bodyPr spcFirstLastPara="1" lIns="0" tIns="0" rIns="0" bIns="0" numCol="1" rtlCol="0" anchor="t">
            <a:prstTxWarp prst="textArchUp">
              <a:avLst>
                <a:gd name="adj" fmla="val 10137940"/>
              </a:avLst>
            </a:prstTxWarp>
            <a:spAutoFit/>
          </a:bodyPr>
          <a:lstStyle/>
          <a:p>
            <a:pPr algn="ctr" defTabSz="609630">
              <a:lnSpc>
                <a:spcPts val="6426"/>
              </a:lnSpc>
              <a:spcBef>
                <a:spcPct val="0"/>
              </a:spcBef>
            </a:pPr>
            <a:r>
              <a:rPr lang="en-US" sz="5000" dirty="0">
                <a:solidFill>
                  <a:srgbClr val="FF0000"/>
                </a:solidFill>
                <a:effectLst>
                  <a:outerShdw dist="50800" dir="5400000" algn="ctr" rotWithShape="0">
                    <a:srgbClr val="F79646">
                      <a:lumMod val="40000"/>
                      <a:lumOff val="60000"/>
                    </a:srgbClr>
                  </a:outerShdw>
                </a:effectLst>
                <a:latin typeface="Open Sans Bold"/>
              </a:rPr>
              <a:t>BÀI GIẢNG ĐIỆN </a:t>
            </a:r>
            <a:r>
              <a:rPr lang="en-US" sz="5000" dirty="0" err="1">
                <a:solidFill>
                  <a:srgbClr val="FF0000"/>
                </a:solidFill>
                <a:effectLst>
                  <a:outerShdw dist="50800" dir="5400000" algn="ctr" rotWithShape="0">
                    <a:srgbClr val="F79646">
                      <a:lumMod val="40000"/>
                      <a:lumOff val="60000"/>
                    </a:srgbClr>
                  </a:outerShdw>
                </a:effectLst>
                <a:latin typeface="Open Sans Bold"/>
              </a:rPr>
              <a:t>TỬ</a:t>
            </a:r>
            <a:r>
              <a:rPr lang="en-US" sz="5000" dirty="0">
                <a:solidFill>
                  <a:srgbClr val="FF0000"/>
                </a:solidFill>
                <a:effectLst>
                  <a:outerShdw dist="50800" dir="5400000" algn="ctr" rotWithShape="0">
                    <a:srgbClr val="F79646">
                      <a:lumMod val="40000"/>
                      <a:lumOff val="60000"/>
                    </a:srgbClr>
                  </a:outerShdw>
                </a:effectLst>
                <a:latin typeface="Open Sans Bold"/>
              </a:rPr>
              <a:t> </a:t>
            </a:r>
            <a:r>
              <a:rPr lang="en-US" sz="5000" dirty="0" err="1">
                <a:solidFill>
                  <a:srgbClr val="FF0000"/>
                </a:solidFill>
                <a:effectLst>
                  <a:outerShdw dist="50800" dir="5400000" algn="ctr" rotWithShape="0">
                    <a:srgbClr val="F79646">
                      <a:lumMod val="40000"/>
                      <a:lumOff val="60000"/>
                    </a:srgbClr>
                  </a:outerShdw>
                </a:effectLst>
                <a:latin typeface="Open Sans Bold"/>
              </a:rPr>
              <a:t>THÁNG</a:t>
            </a:r>
            <a:r>
              <a:rPr lang="en-US" sz="5000" dirty="0">
                <a:solidFill>
                  <a:srgbClr val="FF0000"/>
                </a:solidFill>
                <a:effectLst>
                  <a:outerShdw dist="50800" dir="5400000" algn="ctr" rotWithShape="0">
                    <a:srgbClr val="F79646">
                      <a:lumMod val="40000"/>
                      <a:lumOff val="60000"/>
                    </a:srgbClr>
                  </a:outerShdw>
                </a:effectLst>
                <a:latin typeface="Open Sans Bold"/>
              </a:rPr>
              <a:t> </a:t>
            </a:r>
            <a:r>
              <a:rPr lang="vi-VN" sz="5000">
                <a:solidFill>
                  <a:srgbClr val="FF0000"/>
                </a:solidFill>
                <a:effectLst>
                  <a:outerShdw dist="50800" dir="5400000" algn="ctr" rotWithShape="0">
                    <a:srgbClr val="F79646">
                      <a:lumMod val="40000"/>
                      <a:lumOff val="60000"/>
                    </a:srgbClr>
                  </a:outerShdw>
                </a:effectLst>
                <a:latin typeface="Open Sans Bold"/>
              </a:rPr>
              <a:t>1</a:t>
            </a:r>
            <a:endParaRPr lang="en-US" sz="5000" dirty="0">
              <a:solidFill>
                <a:srgbClr val="FF0000"/>
              </a:solidFill>
              <a:effectLst>
                <a:outerShdw dist="50800" dir="5400000" algn="ctr" rotWithShape="0">
                  <a:srgbClr val="F79646">
                    <a:lumMod val="40000"/>
                    <a:lumOff val="60000"/>
                  </a:srgbClr>
                </a:outerShdw>
              </a:effectLst>
              <a:latin typeface="Open Sans Bold"/>
            </a:endParaRPr>
          </a:p>
        </p:txBody>
      </p:sp>
      <p:sp>
        <p:nvSpPr>
          <p:cNvPr id="16" name="TextBox 16"/>
          <p:cNvSpPr txBox="1"/>
          <p:nvPr/>
        </p:nvSpPr>
        <p:spPr>
          <a:xfrm>
            <a:off x="1001909" y="2889172"/>
            <a:ext cx="10289764" cy="1013098"/>
          </a:xfrm>
          <a:prstGeom prst="rect">
            <a:avLst/>
          </a:prstGeom>
        </p:spPr>
        <p:txBody>
          <a:bodyPr lIns="0" tIns="0" rIns="0" bIns="0" rtlCol="0" anchor="t">
            <a:spAutoFit/>
          </a:bodyPr>
          <a:lstStyle/>
          <a:p>
            <a:pPr algn="ctr" defTabSz="609630">
              <a:lnSpc>
                <a:spcPts val="7919"/>
              </a:lnSpc>
              <a:spcBef>
                <a:spcPct val="0"/>
              </a:spcBef>
            </a:pPr>
            <a:r>
              <a:rPr lang="en-US" sz="4400" dirty="0" err="1">
                <a:solidFill>
                  <a:srgbClr val="FF0000"/>
                </a:solidFill>
                <a:latin typeface="Open Sans Bold"/>
              </a:rPr>
              <a:t>Môn</a:t>
            </a:r>
            <a:r>
              <a:rPr lang="vi-VN" sz="4400" dirty="0">
                <a:solidFill>
                  <a:srgbClr val="FF0000"/>
                </a:solidFill>
                <a:latin typeface="Open Sans Bold"/>
              </a:rPr>
              <a:t>: Tiếng Việt</a:t>
            </a:r>
            <a:endParaRPr lang="en-US" sz="4400" dirty="0">
              <a:solidFill>
                <a:srgbClr val="FF0000"/>
              </a:solidFill>
              <a:latin typeface="Open Sans Bold"/>
            </a:endParaRPr>
          </a:p>
        </p:txBody>
      </p:sp>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993322" y="5345818"/>
            <a:ext cx="1920126" cy="1377690"/>
          </a:xfrm>
          <a:prstGeom prst="rect">
            <a:avLst/>
          </a:prstGeom>
        </p:spPr>
      </p:pic>
      <p:sp>
        <p:nvSpPr>
          <p:cNvPr id="21" name="TextBox 16">
            <a:extLst>
              <a:ext uri="{FF2B5EF4-FFF2-40B4-BE49-F238E27FC236}">
                <a16:creationId xmlns:a16="http://schemas.microsoft.com/office/drawing/2014/main" id="{520550C4-7170-1A09-84B4-22E7148412DD}"/>
              </a:ext>
            </a:extLst>
          </p:cNvPr>
          <p:cNvSpPr txBox="1"/>
          <p:nvPr/>
        </p:nvSpPr>
        <p:spPr>
          <a:xfrm>
            <a:off x="1161794" y="2017524"/>
            <a:ext cx="10289764" cy="905761"/>
          </a:xfrm>
          <a:prstGeom prst="rect">
            <a:avLst/>
          </a:prstGeom>
        </p:spPr>
        <p:txBody>
          <a:bodyPr lIns="0" tIns="0" rIns="0" bIns="0" rtlCol="0" anchor="t">
            <a:spAutoFit/>
          </a:bodyPr>
          <a:lstStyle/>
          <a:p>
            <a:pPr algn="ctr" defTabSz="609630">
              <a:lnSpc>
                <a:spcPts val="7919"/>
              </a:lnSpc>
              <a:spcBef>
                <a:spcPct val="0"/>
              </a:spcBef>
            </a:pPr>
            <a:r>
              <a:rPr lang="en-US" sz="5000" dirty="0" err="1">
                <a:solidFill>
                  <a:srgbClr val="002060"/>
                </a:solidFill>
                <a:latin typeface="Open Sans Bold"/>
              </a:rPr>
              <a:t>KHỐI</a:t>
            </a:r>
            <a:r>
              <a:rPr lang="en-US" sz="5000" dirty="0">
                <a:solidFill>
                  <a:srgbClr val="002060"/>
                </a:solidFill>
                <a:latin typeface="Open Sans Bold"/>
              </a:rPr>
              <a:t> </a:t>
            </a:r>
            <a:r>
              <a:rPr lang="vi-VN" sz="5000" dirty="0">
                <a:solidFill>
                  <a:srgbClr val="002060"/>
                </a:solidFill>
                <a:latin typeface="Open Sans Bold"/>
              </a:rPr>
              <a:t>2</a:t>
            </a:r>
            <a:endParaRPr lang="en-US" sz="5000" dirty="0">
              <a:solidFill>
                <a:srgbClr val="002060"/>
              </a:solidFill>
              <a:latin typeface="Open Sans Bold"/>
            </a:endParaRPr>
          </a:p>
        </p:txBody>
      </p:sp>
      <p:sp>
        <p:nvSpPr>
          <p:cNvPr id="22" name="TextBox 17">
            <a:extLst>
              <a:ext uri="{FF2B5EF4-FFF2-40B4-BE49-F238E27FC236}">
                <a16:creationId xmlns:a16="http://schemas.microsoft.com/office/drawing/2014/main" id="{ED598F25-67D0-4330-F673-D44922373DD5}"/>
              </a:ext>
            </a:extLst>
          </p:cNvPr>
          <p:cNvSpPr txBox="1"/>
          <p:nvPr/>
        </p:nvSpPr>
        <p:spPr>
          <a:xfrm>
            <a:off x="2943225" y="453422"/>
            <a:ext cx="6328999" cy="446020"/>
          </a:xfrm>
          <a:prstGeom prst="rect">
            <a:avLst/>
          </a:prstGeom>
        </p:spPr>
        <p:txBody>
          <a:bodyPr wrap="square" lIns="0" tIns="0" rIns="0" bIns="0" rtlCol="0" anchor="t">
            <a:spAutoFit/>
          </a:bodyPr>
          <a:lstStyle/>
          <a:p>
            <a:pPr algn="ctr" defTabSz="609630">
              <a:lnSpc>
                <a:spcPts val="3659"/>
              </a:lnSpc>
            </a:pPr>
            <a:r>
              <a:rPr lang="en-US" sz="3000" b="1" dirty="0">
                <a:solidFill>
                  <a:srgbClr val="000000"/>
                </a:solidFill>
                <a:latin typeface="Times New Roman" panose="02020603050405020304" pitchFamily="18" charset="0"/>
                <a:cs typeface="Times New Roman" panose="02020603050405020304" pitchFamily="18" charset="0"/>
              </a:rPr>
              <a:t>Trường </a:t>
            </a:r>
            <a:r>
              <a:rPr lang="en-US" sz="3000" b="1" dirty="0" err="1">
                <a:solidFill>
                  <a:srgbClr val="000000"/>
                </a:solidFill>
                <a:latin typeface="Times New Roman" panose="02020603050405020304" pitchFamily="18" charset="0"/>
                <a:cs typeface="Times New Roman" panose="02020603050405020304" pitchFamily="18" charset="0"/>
              </a:rPr>
              <a:t>Tiểu</a:t>
            </a:r>
            <a:r>
              <a:rPr lang="en-US" sz="3000" b="1" dirty="0">
                <a:solidFill>
                  <a:srgbClr val="000000"/>
                </a:solidFill>
                <a:latin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cs typeface="Times New Roman" panose="02020603050405020304" pitchFamily="18" charset="0"/>
              </a:rPr>
              <a:t>học</a:t>
            </a:r>
            <a:r>
              <a:rPr lang="en-US" sz="3000" b="1" dirty="0">
                <a:solidFill>
                  <a:srgbClr val="000000"/>
                </a:solidFill>
                <a:latin typeface="Times New Roman" panose="02020603050405020304" pitchFamily="18" charset="0"/>
                <a:cs typeface="Times New Roman" panose="02020603050405020304" pitchFamily="18" charset="0"/>
              </a:rPr>
              <a:t> </a:t>
            </a:r>
            <a:r>
              <a:rPr lang="vi-VN" sz="3000" b="1" dirty="0">
                <a:solidFill>
                  <a:srgbClr val="000000"/>
                </a:solidFill>
                <a:latin typeface="Times New Roman" panose="02020603050405020304" pitchFamily="18" charset="0"/>
                <a:cs typeface="Times New Roman" panose="02020603050405020304" pitchFamily="18" charset="0"/>
              </a:rPr>
              <a:t>Giang Biên</a:t>
            </a:r>
            <a:endParaRPr 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TextBox 16">
            <a:extLst>
              <a:ext uri="{FF2B5EF4-FFF2-40B4-BE49-F238E27FC236}">
                <a16:creationId xmlns:a16="http://schemas.microsoft.com/office/drawing/2014/main" id="{D15085B2-8F7D-ACFE-AC48-5E55400CFD1D}"/>
              </a:ext>
            </a:extLst>
          </p:cNvPr>
          <p:cNvSpPr txBox="1"/>
          <p:nvPr/>
        </p:nvSpPr>
        <p:spPr>
          <a:xfrm>
            <a:off x="844680" y="3691165"/>
            <a:ext cx="10289764" cy="1013098"/>
          </a:xfrm>
          <a:prstGeom prst="rect">
            <a:avLst/>
          </a:prstGeom>
        </p:spPr>
        <p:txBody>
          <a:bodyPr lIns="0" tIns="0" rIns="0" bIns="0" rtlCol="0" anchor="t">
            <a:spAutoFit/>
          </a:bodyPr>
          <a:lstStyle/>
          <a:p>
            <a:pPr algn="ctr" defTabSz="609630">
              <a:lnSpc>
                <a:spcPts val="7919"/>
              </a:lnSpc>
              <a:spcBef>
                <a:spcPct val="0"/>
              </a:spcBef>
            </a:pPr>
            <a:r>
              <a:rPr lang="en-US" sz="4000" dirty="0" err="1">
                <a:solidFill>
                  <a:srgbClr val="002060"/>
                </a:solidFill>
                <a:latin typeface="Open Sans Bold"/>
              </a:rPr>
              <a:t>Tên</a:t>
            </a:r>
            <a:r>
              <a:rPr lang="en-US" sz="4000" dirty="0">
                <a:solidFill>
                  <a:srgbClr val="002060"/>
                </a:solidFill>
                <a:latin typeface="Open Sans Bold"/>
              </a:rPr>
              <a:t> </a:t>
            </a:r>
            <a:r>
              <a:rPr lang="en-US" sz="4000" dirty="0" err="1">
                <a:solidFill>
                  <a:srgbClr val="002060"/>
                </a:solidFill>
                <a:latin typeface="Open Sans Bold"/>
              </a:rPr>
              <a:t>bài</a:t>
            </a:r>
            <a:r>
              <a:rPr lang="en-US" sz="4000" dirty="0">
                <a:solidFill>
                  <a:srgbClr val="002060"/>
                </a:solidFill>
                <a:latin typeface="Open Sans Bold"/>
              </a:rPr>
              <a:t>: </a:t>
            </a:r>
            <a:r>
              <a:rPr lang="vi-VN" sz="4000" dirty="0">
                <a:solidFill>
                  <a:srgbClr val="002060"/>
                </a:solidFill>
                <a:latin typeface="Open Sans Bold"/>
              </a:rPr>
              <a:t>Ôn tập và đánh giá cuối kì 1</a:t>
            </a:r>
            <a:endParaRPr lang="en-US" sz="4000" dirty="0">
              <a:solidFill>
                <a:srgbClr val="002060"/>
              </a:solidFill>
              <a:latin typeface="Open Sans Bold"/>
            </a:endParaRPr>
          </a:p>
        </p:txBody>
      </p:sp>
    </p:spTree>
    <p:extLst>
      <p:ext uri="{BB962C8B-B14F-4D97-AF65-F5344CB8AC3E}">
        <p14:creationId xmlns:p14="http://schemas.microsoft.com/office/powerpoint/2010/main" val="96479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91D6D7-7752-4D15-9624-2516BBC25567}"/>
              </a:ext>
            </a:extLst>
          </p:cNvPr>
          <p:cNvSpPr txBox="1"/>
          <p:nvPr/>
        </p:nvSpPr>
        <p:spPr>
          <a:xfrm>
            <a:off x="318977" y="148856"/>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lúa</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ra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sản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phẩm</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ích</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557C63D5-64A0-4954-B0E1-B72AD84EB3E0}"/>
              </a:ext>
            </a:extLst>
          </p:cNvPr>
          <p:cNvSpPr txBox="1"/>
          <p:nvPr/>
        </p:nvSpPr>
        <p:spPr>
          <a:xfrm>
            <a:off x="1095153" y="1052623"/>
            <a:ext cx="7464056" cy="1943161"/>
          </a:xfrm>
          <a:prstGeom prst="rect">
            <a:avLst/>
          </a:prstGeom>
          <a:noFill/>
        </p:spPr>
        <p:txBody>
          <a:bodyPr wrap="square" rtlCol="0">
            <a:spAutoFit/>
          </a:bodyPr>
          <a:lstStyle/>
          <a:p>
            <a:pPr>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lúa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chỉ</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lúa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hiền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lúa</a:t>
            </a:r>
            <a:r>
              <a:rPr lang="en-US" sz="2800" dirty="0">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latin typeface="Arial-Rounded" panose="020B0500000000000000" pitchFamily="34" charset="0"/>
                <a:ea typeface="Arial-Rounded" panose="020B0500000000000000" pitchFamily="34" charset="0"/>
                <a:cs typeface="Arial-Rounded" panose="020B0500000000000000" pitchFamily="34" charset="0"/>
              </a:rPr>
              <a:t>nơi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sủa</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Oval 8">
            <a:extLst>
              <a:ext uri="{FF2B5EF4-FFF2-40B4-BE49-F238E27FC236}">
                <a16:creationId xmlns:a16="http://schemas.microsoft.com/office/drawing/2014/main" id="{83A49B1B-70C4-4759-8AB2-221AB02039E9}"/>
              </a:ext>
            </a:extLst>
          </p:cNvPr>
          <p:cNvSpPr/>
          <p:nvPr/>
        </p:nvSpPr>
        <p:spPr>
          <a:xfrm>
            <a:off x="946298" y="1052623"/>
            <a:ext cx="627321" cy="680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56F847-1F89-40ED-82B1-37B96D63BF59}"/>
              </a:ext>
            </a:extLst>
          </p:cNvPr>
          <p:cNvSpPr txBox="1"/>
          <p:nvPr/>
        </p:nvSpPr>
        <p:spPr>
          <a:xfrm>
            <a:off x="278101" y="3136612"/>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cỏ</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ưa</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F9BD1E8E-B26F-4439-A750-15210620C1B1}"/>
              </a:ext>
            </a:extLst>
          </p:cNvPr>
          <p:cNvSpPr txBox="1"/>
          <p:nvPr/>
        </p:nvSpPr>
        <p:spPr>
          <a:xfrm>
            <a:off x="1947413" y="3976584"/>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cỏ</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sống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dựa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dẫm</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90310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5D986-B5F6-4B10-BEEF-99054697AFD0}"/>
              </a:ext>
            </a:extLst>
          </p:cNvPr>
          <p:cNvSpPr txBox="1"/>
          <p:nvPr/>
        </p:nvSpPr>
        <p:spPr>
          <a:xfrm>
            <a:off x="605790" y="1211580"/>
            <a:ext cx="9498330" cy="584775"/>
          </a:xfrm>
          <a:prstGeom prst="rect">
            <a:avLst/>
          </a:prstGeom>
          <a:noFill/>
        </p:spPr>
        <p:txBody>
          <a:bodyPr wrap="square" rtlCol="0">
            <a:spAutoFit/>
          </a:bodyPr>
          <a:lstStyle/>
          <a:p>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chấm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chấm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chấm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than</a:t>
            </a:r>
          </a:p>
        </p:txBody>
      </p:sp>
      <p:pic>
        <p:nvPicPr>
          <p:cNvPr id="6" name="Picture 5">
            <a:extLst>
              <a:ext uri="{FF2B5EF4-FFF2-40B4-BE49-F238E27FC236}">
                <a16:creationId xmlns:a16="http://schemas.microsoft.com/office/drawing/2014/main" id="{D0BBAB36-1EF7-4B4B-BF81-CF10645BD80B}"/>
              </a:ext>
            </a:extLst>
          </p:cNvPr>
          <p:cNvPicPr>
            <a:picLocks noChangeAspect="1"/>
          </p:cNvPicPr>
          <p:nvPr/>
        </p:nvPicPr>
        <p:blipFill>
          <a:blip r:embed="rId3"/>
          <a:stretch>
            <a:fillRect/>
          </a:stretch>
        </p:blipFill>
        <p:spPr>
          <a:xfrm>
            <a:off x="2190750" y="2490787"/>
            <a:ext cx="8244840" cy="2218373"/>
          </a:xfrm>
          <a:prstGeom prst="rect">
            <a:avLst/>
          </a:prstGeom>
        </p:spPr>
      </p:pic>
      <p:sp>
        <p:nvSpPr>
          <p:cNvPr id="7" name="Rectangle 6">
            <a:extLst>
              <a:ext uri="{FF2B5EF4-FFF2-40B4-BE49-F238E27FC236}">
                <a16:creationId xmlns:a16="http://schemas.microsoft.com/office/drawing/2014/main" id="{32B31489-9730-4885-BFA7-7A875078EB1F}"/>
              </a:ext>
            </a:extLst>
          </p:cNvPr>
          <p:cNvSpPr/>
          <p:nvPr/>
        </p:nvSpPr>
        <p:spPr>
          <a:xfrm>
            <a:off x="3560445" y="288036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8" name="Rectangle 7">
            <a:extLst>
              <a:ext uri="{FF2B5EF4-FFF2-40B4-BE49-F238E27FC236}">
                <a16:creationId xmlns:a16="http://schemas.microsoft.com/office/drawing/2014/main" id="{4178082C-7DB2-4DF5-BC55-A2FCD664F08C}"/>
              </a:ext>
            </a:extLst>
          </p:cNvPr>
          <p:cNvSpPr/>
          <p:nvPr/>
        </p:nvSpPr>
        <p:spPr>
          <a:xfrm>
            <a:off x="4383405" y="374904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9" name="Rectangle 8">
            <a:extLst>
              <a:ext uri="{FF2B5EF4-FFF2-40B4-BE49-F238E27FC236}">
                <a16:creationId xmlns:a16="http://schemas.microsoft.com/office/drawing/2014/main" id="{7723CED2-534E-4031-95E6-C70CBB4667C1}"/>
              </a:ext>
            </a:extLst>
          </p:cNvPr>
          <p:cNvSpPr/>
          <p:nvPr/>
        </p:nvSpPr>
        <p:spPr>
          <a:xfrm>
            <a:off x="4646295" y="4223385"/>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Tree>
    <p:extLst>
      <p:ext uri="{BB962C8B-B14F-4D97-AF65-F5344CB8AC3E}">
        <p14:creationId xmlns:p14="http://schemas.microsoft.com/office/powerpoint/2010/main" val="2321636750"/>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3098800" cy="75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C0EFE1C0-6723-4929-BA3E-3DF89676B2C9}"/>
              </a:ext>
            </a:extLst>
          </p:cNvPr>
          <p:cNvPicPr>
            <a:picLocks noChangeAspect="1"/>
          </p:cNvPicPr>
          <p:nvPr/>
        </p:nvPicPr>
        <p:blipFill>
          <a:blip r:embed="rId3"/>
          <a:stretch>
            <a:fillRect/>
          </a:stretch>
        </p:blipFill>
        <p:spPr>
          <a:xfrm>
            <a:off x="1600200" y="2320290"/>
            <a:ext cx="8995410" cy="1718310"/>
          </a:xfrm>
          <a:prstGeom prst="rect">
            <a:avLst/>
          </a:prstGeom>
        </p:spPr>
      </p:pic>
    </p:spTree>
    <p:extLst>
      <p:ext uri="{BB962C8B-B14F-4D97-AF65-F5344CB8AC3E}">
        <p14:creationId xmlns:p14="http://schemas.microsoft.com/office/powerpoint/2010/main" val="41670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9C54B-D9AE-446F-BCB9-5932D44236C0}"/>
              </a:ext>
            </a:extLst>
          </p:cNvPr>
          <p:cNvSpPr txBox="1"/>
          <p:nvPr/>
        </p:nvSpPr>
        <p:spPr>
          <a:xfrm>
            <a:off x="2171700" y="331470"/>
            <a:ext cx="8595360" cy="1200329"/>
          </a:xfrm>
          <a:prstGeom prst="rect">
            <a:avLst/>
          </a:prstGeom>
          <a:noFill/>
        </p:spPr>
        <p:txBody>
          <a:bodyPr wrap="square" rtlCol="0">
            <a:spAutoFit/>
          </a:bodyP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2. </a:t>
            </a:r>
            <a:r>
              <a:rPr lang="en-US" sz="36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latin typeface="Arial-Rounded" panose="020B0500000000000000" pitchFamily="34" charset="0"/>
                <a:ea typeface="Arial-Rounded" panose="020B0500000000000000" pitchFamily="34" charset="0"/>
                <a:cs typeface="Arial-Rounded" panose="020B0500000000000000" pitchFamily="34" charset="0"/>
              </a:rPr>
              <a:t> 3-4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kể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tốt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em</a:t>
            </a:r>
            <a:r>
              <a:rPr lang="en-US" sz="3600" dirty="0">
                <a:latin typeface="Arial-Rounded" panose="020B0500000000000000" pitchFamily="34" charset="0"/>
                <a:ea typeface="Arial-Rounded" panose="020B0500000000000000" pitchFamily="34" charset="0"/>
                <a:cs typeface="Arial-Rounded" panose="020B0500000000000000" pitchFamily="34" charset="0"/>
              </a:rPr>
              <a:t> ở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nhà</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600" dirty="0">
                <a:latin typeface="Arial-Rounded" panose="020B0500000000000000" pitchFamily="34" charset="0"/>
                <a:ea typeface="Arial-Rounded" panose="020B0500000000000000" pitchFamily="34" charset="0"/>
                <a:cs typeface="Arial-Rounded" panose="020B0500000000000000" pitchFamily="34" charset="0"/>
              </a:rPr>
              <a:t> ở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23B333D-8A19-485B-9EC6-B3BAFA1FBEF9}"/>
              </a:ext>
            </a:extLst>
          </p:cNvPr>
          <p:cNvSpPr/>
          <p:nvPr/>
        </p:nvSpPr>
        <p:spPr>
          <a:xfrm>
            <a:off x="2263140" y="2080260"/>
            <a:ext cx="7955280" cy="38633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Tuần trước, bạn Lan ngồi cùng bàn với em bị ốm, phải nghỉ học. Chính vì vậy, em đã chép bài các môn học thật cẩn thận. Đến buổi tối hôm thứ sáu, em xin phép đến thăm Lan. Sau đó, em đã đưa cho bạn những cuốn vở ghi chép của mình. Em còn giảng cho Lan những bài Toán khó mà bạn cảm thấy chưa hiểu. Sau khi về nhà, em cảm thấy rất vui vì đã làm được một việc tốt.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090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538443" y="1395938"/>
            <a:ext cx="5903808" cy="2016125"/>
            <a:chOff x="1629446" y="1312036"/>
            <a:chExt cx="1974059" cy="1512168"/>
          </a:xfrm>
        </p:grpSpPr>
        <p:sp>
          <p:nvSpPr>
            <p:cNvPr id="16" name="15"/>
            <p:cNvSpPr/>
            <p:nvPr/>
          </p:nvSpPr>
          <p:spPr>
            <a:xfrm>
              <a:off x="1629446" y="1312036"/>
              <a:ext cx="1974059"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1872032" y="1556684"/>
              <a:ext cx="1714631" cy="992628"/>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7 + 8</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77820928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229677" y="2031528"/>
            <a:ext cx="3831421"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rPr>
              <a:t>Sáng nào em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rPr>
              <a:t>Cũng thấy cô đến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rPr>
              <a:t>Đáp lời “Chào cô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rPr>
              <a:t>Cô mỉm cười thật tươi</a:t>
            </a:r>
            <a:endParaRPr kumimoji="0" lang="en-US"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8307956" cy="75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Text Box 1">
            <a:extLst>
              <a:ext uri="{FF2B5EF4-FFF2-40B4-BE49-F238E27FC236}">
                <a16:creationId xmlns:a16="http://schemas.microsoft.com/office/drawing/2014/main" id="{DA057136-5E9F-4E84-A8C1-A3B68D6B57C3}"/>
              </a:ext>
            </a:extLst>
          </p:cNvPr>
          <p:cNvSpPr txBox="1"/>
          <p:nvPr/>
        </p:nvSpPr>
        <p:spPr>
          <a:xfrm>
            <a:off x="5503965" y="2105956"/>
            <a:ext cx="5022268"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HP001 4 hang 1 ô ly" panose="020B0603050302020204" charset="0"/>
                <a:cs typeface="HP001 4 hang 1 ô ly" panose="020B0603050302020204" charset="0"/>
              </a:rPr>
              <a:t>Cô dạy em tập viết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HP001 4 hang 1 ô ly" panose="020B0603050302020204" charset="0"/>
                <a:cs typeface="HP001 4 hang 1 ô ly" panose="020B0603050302020204" charset="0"/>
              </a:rPr>
              <a:t>Gió đưa thoảng hương nhài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HP001 4 hang 1 ô ly" panose="020B0603050302020204" charset="0"/>
                <a:cs typeface="HP001 4 hang 1 ô ly" panose="020B0603050302020204" charset="0"/>
              </a:rPr>
              <a:t>Nắng ghé vào cửa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HP001 4 hang 1 ô ly" panose="020B0603050302020204" charset="0"/>
                <a:cs typeface="HP001 4 hang 1 ô ly" panose="020B0603050302020204" charset="0"/>
              </a:rPr>
              <a:t>Xem chúng em học bài</a:t>
            </a:r>
            <a:endParaRPr kumimoji="0" lang="en-US"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77908-68ED-46D9-895D-49718AE36DB6}"/>
              </a:ext>
            </a:extLst>
          </p:cNvPr>
          <p:cNvPicPr>
            <a:picLocks noChangeAspect="1"/>
          </p:cNvPicPr>
          <p:nvPr/>
        </p:nvPicPr>
        <p:blipFill>
          <a:blip r:embed="rId2"/>
          <a:stretch>
            <a:fillRect/>
          </a:stretch>
        </p:blipFill>
        <p:spPr>
          <a:xfrm>
            <a:off x="1395412" y="790575"/>
            <a:ext cx="9401175" cy="5276850"/>
          </a:xfrm>
          <a:prstGeom prst="rect">
            <a:avLst/>
          </a:prstGeom>
        </p:spPr>
      </p:pic>
      <p:sp>
        <p:nvSpPr>
          <p:cNvPr id="11" name="Rectangle 10">
            <a:extLst>
              <a:ext uri="{FF2B5EF4-FFF2-40B4-BE49-F238E27FC236}">
                <a16:creationId xmlns:a16="http://schemas.microsoft.com/office/drawing/2014/main" id="{DE722709-4D2F-48D2-8680-82BCFD377947}"/>
              </a:ext>
            </a:extLst>
          </p:cNvPr>
          <p:cNvSpPr/>
          <p:nvPr/>
        </p:nvSpPr>
        <p:spPr>
          <a:xfrm>
            <a:off x="1286540" y="3593805"/>
            <a:ext cx="616688" cy="329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Biển</a:t>
            </a:r>
            <a:endParaRPr lang="en-US" dirty="0"/>
          </a:p>
        </p:txBody>
      </p:sp>
      <p:sp>
        <p:nvSpPr>
          <p:cNvPr id="12" name="Rectangle 11">
            <a:extLst>
              <a:ext uri="{FF2B5EF4-FFF2-40B4-BE49-F238E27FC236}">
                <a16:creationId xmlns:a16="http://schemas.microsoft.com/office/drawing/2014/main" id="{0CA55C02-4C9E-472F-B1F7-6BE5EB7CB4DF}"/>
              </a:ext>
            </a:extLst>
          </p:cNvPr>
          <p:cNvSpPr/>
          <p:nvPr/>
        </p:nvSpPr>
        <p:spPr>
          <a:xfrm>
            <a:off x="6549656" y="4561368"/>
            <a:ext cx="616688" cy="329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yên</a:t>
            </a:r>
            <a:endParaRPr lang="en-US" dirty="0"/>
          </a:p>
        </p:txBody>
      </p:sp>
      <p:sp>
        <p:nvSpPr>
          <p:cNvPr id="13" name="Rectangle 12">
            <a:extLst>
              <a:ext uri="{FF2B5EF4-FFF2-40B4-BE49-F238E27FC236}">
                <a16:creationId xmlns:a16="http://schemas.microsoft.com/office/drawing/2014/main" id="{7DF3F888-AE39-40B3-8B8C-41D812BAFAA2}"/>
              </a:ext>
            </a:extLst>
          </p:cNvPr>
          <p:cNvSpPr/>
          <p:nvPr/>
        </p:nvSpPr>
        <p:spPr>
          <a:xfrm>
            <a:off x="7038753" y="5567696"/>
            <a:ext cx="744279" cy="329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Miền</a:t>
            </a:r>
            <a:endParaRPr lang="en-US" dirty="0"/>
          </a:p>
        </p:txBody>
      </p:sp>
    </p:spTree>
    <p:extLst>
      <p:ext uri="{BB962C8B-B14F-4D97-AF65-F5344CB8AC3E}">
        <p14:creationId xmlns:p14="http://schemas.microsoft.com/office/powerpoint/2010/main" val="2130948739"/>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43DF9-A34F-47FA-985C-4A030D766E1E}"/>
              </a:ext>
            </a:extLst>
          </p:cNvPr>
          <p:cNvSpPr txBox="1"/>
          <p:nvPr/>
        </p:nvSpPr>
        <p:spPr>
          <a:xfrm>
            <a:off x="2062716" y="287079"/>
            <a:ext cx="6943061"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11.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Nối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kể</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A8EDE67A-5819-4B7F-B4E3-87F3FADF0E55}"/>
              </a:ext>
            </a:extLst>
          </p:cNvPr>
          <p:cNvPicPr>
            <a:picLocks noChangeAspect="1"/>
          </p:cNvPicPr>
          <p:nvPr/>
        </p:nvPicPr>
        <p:blipFill>
          <a:blip r:embed="rId3"/>
          <a:stretch>
            <a:fillRect/>
          </a:stretch>
        </p:blipFill>
        <p:spPr>
          <a:xfrm>
            <a:off x="2543175" y="1115269"/>
            <a:ext cx="7105650" cy="5067300"/>
          </a:xfrm>
          <a:prstGeom prst="rect">
            <a:avLst/>
          </a:prstGeom>
        </p:spPr>
      </p:pic>
      <p:sp>
        <p:nvSpPr>
          <p:cNvPr id="8" name="Rectangle 7">
            <a:extLst>
              <a:ext uri="{FF2B5EF4-FFF2-40B4-BE49-F238E27FC236}">
                <a16:creationId xmlns:a16="http://schemas.microsoft.com/office/drawing/2014/main" id="{0115CD83-54DC-43C2-A07B-B2AF6A1B4C5F}"/>
              </a:ext>
            </a:extLst>
          </p:cNvPr>
          <p:cNvSpPr/>
          <p:nvPr/>
        </p:nvSpPr>
        <p:spPr>
          <a:xfrm>
            <a:off x="2892056" y="3429000"/>
            <a:ext cx="292395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Rounded" panose="020B0500000000000000" pitchFamily="34" charset="0"/>
                <a:ea typeface="Arial-Rounded" panose="020B0500000000000000" pitchFamily="34" charset="0"/>
                <a:cs typeface="Arial-Rounded" panose="020B0500000000000000" pitchFamily="34" charset="0"/>
              </a:rPr>
              <a:t>dẫn</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đàn</a:t>
            </a:r>
            <a:r>
              <a:rPr lang="en-US" sz="2000" dirty="0">
                <a:latin typeface="Arial-Rounded" panose="020B0500000000000000" pitchFamily="34" charset="0"/>
                <a:ea typeface="Arial-Rounded" panose="020B0500000000000000" pitchFamily="34" charset="0"/>
                <a:cs typeface="Arial-Rounded" panose="020B0500000000000000" pitchFamily="34" charset="0"/>
              </a:rPr>
              <a:t> con </a:t>
            </a:r>
            <a:r>
              <a:rPr lang="en-US" sz="2000" dirty="0" err="1">
                <a:latin typeface="Arial-Rounded" panose="020B0500000000000000" pitchFamily="34" charset="0"/>
                <a:ea typeface="Arial-Rounded" panose="020B0500000000000000" pitchFamily="34" charset="0"/>
                <a:cs typeface="Arial-Rounded" panose="020B0500000000000000" pitchFamily="34" charset="0"/>
              </a:rPr>
              <a:t>đi</a:t>
            </a:r>
            <a:r>
              <a:rPr lang="en-US" sz="2000" dirty="0">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latin typeface="Arial-Rounded" panose="020B0500000000000000" pitchFamily="34" charset="0"/>
                <a:ea typeface="Arial-Rounded" panose="020B0500000000000000" pitchFamily="34" charset="0"/>
                <a:cs typeface="Arial-Rounded" panose="020B0500000000000000" pitchFamily="34" charset="0"/>
              </a:rPr>
              <a:t>khỏi</a:t>
            </a:r>
            <a:r>
              <a:rPr lang="en-US" sz="2000" dirty="0">
                <a:latin typeface="Arial-Rounded" panose="020B0500000000000000" pitchFamily="34" charset="0"/>
                <a:ea typeface="Arial-Rounded" panose="020B0500000000000000" pitchFamily="34" charset="0"/>
                <a:cs typeface="Arial-Rounded" panose="020B0500000000000000" pitchFamily="34" charset="0"/>
              </a:rPr>
              <a:t> ổ.</a:t>
            </a:r>
          </a:p>
        </p:txBody>
      </p:sp>
      <p:sp>
        <p:nvSpPr>
          <p:cNvPr id="9" name="Rectangle 8">
            <a:extLst>
              <a:ext uri="{FF2B5EF4-FFF2-40B4-BE49-F238E27FC236}">
                <a16:creationId xmlns:a16="http://schemas.microsoft.com/office/drawing/2014/main" id="{B480EA73-F52C-45DB-881E-6964B40F8273}"/>
              </a:ext>
            </a:extLst>
          </p:cNvPr>
          <p:cNvSpPr/>
          <p:nvPr/>
        </p:nvSpPr>
        <p:spPr>
          <a:xfrm>
            <a:off x="6539023" y="3429000"/>
            <a:ext cx="292395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Rounded" panose="020B0500000000000000" pitchFamily="34" charset="0"/>
                <a:ea typeface="Arial-Rounded" panose="020B0500000000000000" pitchFamily="34" charset="0"/>
                <a:cs typeface="Arial-Rounded" panose="020B0500000000000000" pitchFamily="34" charset="0"/>
              </a:rPr>
              <a:t>đi</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tắm</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B27DBDF3-330D-4822-8E8B-AE26822EB44C}"/>
              </a:ext>
            </a:extLst>
          </p:cNvPr>
          <p:cNvSpPr/>
          <p:nvPr/>
        </p:nvSpPr>
        <p:spPr>
          <a:xfrm>
            <a:off x="2892056" y="6035118"/>
            <a:ext cx="292395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Rounded" panose="020B0500000000000000" pitchFamily="34" charset="0"/>
                <a:ea typeface="Arial-Rounded" panose="020B0500000000000000" pitchFamily="34" charset="0"/>
                <a:cs typeface="Arial-Rounded" panose="020B0500000000000000" pitchFamily="34" charset="0"/>
              </a:rPr>
              <a:t>đi</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kiếm</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mồi</a:t>
            </a:r>
            <a:r>
              <a:rPr lang="en-US" sz="2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1" name="Rectangle 10">
            <a:extLst>
              <a:ext uri="{FF2B5EF4-FFF2-40B4-BE49-F238E27FC236}">
                <a16:creationId xmlns:a16="http://schemas.microsoft.com/office/drawing/2014/main" id="{6D458509-1666-4948-869F-51AF82F9EA7F}"/>
              </a:ext>
            </a:extLst>
          </p:cNvPr>
          <p:cNvSpPr/>
          <p:nvPr/>
        </p:nvSpPr>
        <p:spPr>
          <a:xfrm>
            <a:off x="6539022" y="6036251"/>
            <a:ext cx="292395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Rounded" panose="020B0500000000000000" pitchFamily="34" charset="0"/>
                <a:ea typeface="Arial-Rounded" panose="020B0500000000000000" pitchFamily="34" charset="0"/>
                <a:cs typeface="Arial-Rounded" panose="020B0500000000000000" pitchFamily="34" charset="0"/>
              </a:rPr>
              <a:t>đi</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ngủ</a:t>
            </a:r>
            <a:r>
              <a:rPr lang="en-US" sz="20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040403316"/>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4129051" y="2382318"/>
            <a:ext cx="5492476" cy="1569612"/>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Phần</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II: </a:t>
            </a:r>
            <a:r>
              <a:rPr kumimoji="0" lang="en-US" sz="48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Đánh</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giá</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cuối</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học</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rPr>
              <a:t>kì</a:t>
            </a:r>
            <a:r>
              <a:rPr kumimoji="0" lang="en-US" sz="48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rPr>
              <a:t> I</a:t>
            </a:r>
            <a:endParaRPr kumimoji="0" lang="en-US" sz="4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2731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91D6D7-7752-4D15-9624-2516BBC25567}"/>
              </a:ext>
            </a:extLst>
          </p:cNvPr>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7815FC15-AC1E-44D7-B8C2-D2822AED6D58}"/>
              </a:ext>
            </a:extLst>
          </p:cNvPr>
          <p:cNvPicPr>
            <a:picLocks noChangeAspect="1"/>
          </p:cNvPicPr>
          <p:nvPr/>
        </p:nvPicPr>
        <p:blipFill>
          <a:blip r:embed="rId3"/>
          <a:stretch>
            <a:fillRect/>
          </a:stretch>
        </p:blipFill>
        <p:spPr>
          <a:xfrm>
            <a:off x="2460883" y="1116972"/>
            <a:ext cx="7305675" cy="3667125"/>
          </a:xfrm>
          <a:prstGeom prst="rect">
            <a:avLst/>
          </a:prstGeom>
        </p:spPr>
      </p:pic>
      <p:sp>
        <p:nvSpPr>
          <p:cNvPr id="5" name="TextBox 4">
            <a:extLst>
              <a:ext uri="{FF2B5EF4-FFF2-40B4-BE49-F238E27FC236}">
                <a16:creationId xmlns:a16="http://schemas.microsoft.com/office/drawing/2014/main" id="{37687647-63C5-4C9C-8247-D2F828988CA1}"/>
              </a:ext>
            </a:extLst>
          </p:cNvPr>
          <p:cNvSpPr txBox="1"/>
          <p:nvPr/>
        </p:nvSpPr>
        <p:spPr>
          <a:xfrm>
            <a:off x="829339" y="5241882"/>
            <a:ext cx="10568762"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giọt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mưa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7A274F9A-0604-4E6F-AF4E-AB681C0BE680}"/>
              </a:ext>
            </a:extLst>
          </p:cNvPr>
          <p:cNvCxnSpPr/>
          <p:nvPr/>
        </p:nvCxnSpPr>
        <p:spPr>
          <a:xfrm>
            <a:off x="4678326" y="1435395"/>
            <a:ext cx="179690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7D2C0759-17A5-425A-BC29-4608845103DA}"/>
              </a:ext>
            </a:extLst>
          </p:cNvPr>
          <p:cNvSpPr txBox="1"/>
          <p:nvPr/>
        </p:nvSpPr>
        <p:spPr>
          <a:xfrm>
            <a:off x="914399" y="5992054"/>
            <a:ext cx="10568762"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b.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Giọt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mưa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xuống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id="{DC05E6D1-98D9-43B2-B914-899570DBDB27}"/>
              </a:ext>
            </a:extLst>
          </p:cNvPr>
          <p:cNvCxnSpPr/>
          <p:nvPr/>
        </p:nvCxnSpPr>
        <p:spPr>
          <a:xfrm>
            <a:off x="6858000" y="1860698"/>
            <a:ext cx="179690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127757DD-A874-4146-9880-BD34B838E547}"/>
              </a:ext>
            </a:extLst>
          </p:cNvPr>
          <p:cNvCxnSpPr>
            <a:cxnSpLocks/>
          </p:cNvCxnSpPr>
          <p:nvPr/>
        </p:nvCxnSpPr>
        <p:spPr>
          <a:xfrm>
            <a:off x="6858000" y="2158409"/>
            <a:ext cx="23497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74340EBC-B22F-433D-8872-DCBF263AEA02}"/>
              </a:ext>
            </a:extLst>
          </p:cNvPr>
          <p:cNvCxnSpPr>
            <a:cxnSpLocks/>
          </p:cNvCxnSpPr>
          <p:nvPr/>
        </p:nvCxnSpPr>
        <p:spPr>
          <a:xfrm>
            <a:off x="6858000" y="2509284"/>
            <a:ext cx="17224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E74EA57B-BA77-4D2F-8735-CB3841A79572}"/>
              </a:ext>
            </a:extLst>
          </p:cNvPr>
          <p:cNvCxnSpPr>
            <a:cxnSpLocks/>
          </p:cNvCxnSpPr>
          <p:nvPr/>
        </p:nvCxnSpPr>
        <p:spPr>
          <a:xfrm>
            <a:off x="6485861" y="2806996"/>
            <a:ext cx="258371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8399461"/>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C448D-5A98-45D9-AC89-8E3D2DCB352B}"/>
              </a:ext>
            </a:extLst>
          </p:cNvPr>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2.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hiểu</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1BE8EBBF-7AD0-4C8C-A552-0781B28D47DF}"/>
              </a:ext>
            </a:extLst>
          </p:cNvPr>
          <p:cNvPicPr>
            <a:picLocks noChangeAspect="1"/>
          </p:cNvPicPr>
          <p:nvPr/>
        </p:nvPicPr>
        <p:blipFill>
          <a:blip r:embed="rId2"/>
          <a:stretch>
            <a:fillRect/>
          </a:stretch>
        </p:blipFill>
        <p:spPr>
          <a:xfrm>
            <a:off x="1985962" y="895350"/>
            <a:ext cx="8220075" cy="5067300"/>
          </a:xfrm>
          <a:prstGeom prst="rect">
            <a:avLst/>
          </a:prstGeom>
        </p:spPr>
      </p:pic>
    </p:spTree>
    <p:extLst>
      <p:ext uri="{BB962C8B-B14F-4D97-AF65-F5344CB8AC3E}">
        <p14:creationId xmlns:p14="http://schemas.microsoft.com/office/powerpoint/2010/main" val="3647470064"/>
      </p:ext>
    </p:extLst>
  </p:cSld>
  <p:clrMapOvr>
    <a:masterClrMapping/>
  </p:clrMapOvr>
  <p:transition spd="slow" advClick="0" advTm="37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a:extLst>
              <a:ext uri="{FF2B5EF4-FFF2-40B4-BE49-F238E27FC236}">
                <a16:creationId xmlns:a16="http://schemas.microsoft.com/office/drawing/2014/main" id="{027B5C2A-6701-4138-878A-04081D73C70A}"/>
              </a:ext>
            </a:extLst>
          </p:cNvPr>
          <p:cNvPicPr>
            <a:picLocks noChangeAspect="1"/>
          </p:cNvPicPr>
          <p:nvPr/>
        </p:nvPicPr>
        <p:blipFill>
          <a:blip r:embed="rId2"/>
          <a:stretch>
            <a:fillRect/>
          </a:stretch>
        </p:blipFill>
        <p:spPr>
          <a:xfrm>
            <a:off x="961376" y="643467"/>
            <a:ext cx="1026924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DB83EF0-C877-4EA2-8DDC-2D00D4AFA7E7}"/>
              </a:ext>
            </a:extLst>
          </p:cNvPr>
          <p:cNvSpPr/>
          <p:nvPr/>
        </p:nvSpPr>
        <p:spPr>
          <a:xfrm>
            <a:off x="1585609" y="2254102"/>
            <a:ext cx="519637" cy="467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0DF44DB4-F426-4915-BC9B-BD1EB05EC517}"/>
              </a:ext>
            </a:extLst>
          </p:cNvPr>
          <p:cNvCxnSpPr/>
          <p:nvPr/>
        </p:nvCxnSpPr>
        <p:spPr>
          <a:xfrm>
            <a:off x="3274828" y="4423144"/>
            <a:ext cx="1190846" cy="7123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58D91DAE-910D-40DB-A776-BCD6A4BFDC36}"/>
              </a:ext>
            </a:extLst>
          </p:cNvPr>
          <p:cNvCxnSpPr>
            <a:cxnSpLocks/>
          </p:cNvCxnSpPr>
          <p:nvPr/>
        </p:nvCxnSpPr>
        <p:spPr>
          <a:xfrm flipV="1">
            <a:off x="3274828" y="4184533"/>
            <a:ext cx="1190846" cy="10807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8758129"/>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2002&quot;&gt;&lt;object type=&quot;3&quot; unique_id=&quot;22004&quot;&gt;&lt;property id=&quot;20148&quot; value=&quot;5&quot;/&gt;&lt;property id=&quot;20300&quot; value=&quot;Slide 2&quot;/&gt;&lt;property id=&quot;20307&quot; value=&quot;258&quot;/&gt;&lt;/object&gt;&lt;object type=&quot;3&quot; unique_id=&quot;22005&quot;&gt;&lt;property id=&quot;20148&quot; value=&quot;5&quot;/&gt;&lt;property id=&quot;20300&quot; value=&quot;Slide 3&quot;/&gt;&lt;property id=&quot;20307&quot; value=&quot;260&quot;/&gt;&lt;/object&gt;&lt;object type=&quot;3&quot; unique_id=&quot;22006&quot;&gt;&lt;property id=&quot;20148&quot; value=&quot;5&quot;/&gt;&lt;property id=&quot;20300&quot; value=&quot;Slide 4&quot;/&gt;&lt;property id=&quot;20307&quot; value=&quot;261&quot;/&gt;&lt;/object&gt;&lt;object type=&quot;3&quot; unique_id=&quot;22007&quot;&gt;&lt;property id=&quot;20148&quot; value=&quot;5&quot;/&gt;&lt;property id=&quot;20300&quot; value=&quot;Slide 5&quot;/&gt;&lt;property id=&quot;20307&quot; value=&quot;262&quot;/&gt;&lt;/object&gt;&lt;object type=&quot;3&quot; unique_id=&quot;22008&quot;&gt;&lt;property id=&quot;20148&quot; value=&quot;5&quot;/&gt;&lt;property id=&quot;20300&quot; value=&quot;Slide 6&quot;/&gt;&lt;property id=&quot;20307&quot; value=&quot;263&quot;/&gt;&lt;/object&gt;&lt;object type=&quot;3&quot; unique_id=&quot;22009&quot;&gt;&lt;property id=&quot;20148&quot; value=&quot;5&quot;/&gt;&lt;property id=&quot;20300&quot; value=&quot;Slide 7&quot;/&gt;&lt;property id=&quot;20307&quot; value=&quot;265&quot;/&gt;&lt;/object&gt;&lt;object type=&quot;3&quot; unique_id=&quot;22010&quot;&gt;&lt;property id=&quot;20148&quot; value=&quot;5&quot;/&gt;&lt;property id=&quot;20300&quot; value=&quot;Slide 8&quot;/&gt;&lt;property id=&quot;20307&quot; value=&quot;497&quot;/&gt;&lt;/object&gt;&lt;object type=&quot;3&quot; unique_id=&quot;22011&quot;&gt;&lt;property id=&quot;20148&quot; value=&quot;5&quot;/&gt;&lt;property id=&quot;20300&quot; value=&quot;Slide 9&quot;/&gt;&lt;property id=&quot;20307&quot; value=&quot;546&quot;/&gt;&lt;/object&gt;&lt;object type=&quot;3&quot; unique_id=&quot;22012&quot;&gt;&lt;property id=&quot;20148&quot; value=&quot;5&quot;/&gt;&lt;property id=&quot;20300&quot; value=&quot;Slide 10&quot;/&gt;&lt;property id=&quot;20307&quot; value=&quot;499&quot;/&gt;&lt;/object&gt;&lt;object type=&quot;3&quot; unique_id=&quot;22013&quot;&gt;&lt;property id=&quot;20148&quot; value=&quot;5&quot;/&gt;&lt;property id=&quot;20300&quot; value=&quot;Slide 11&quot;/&gt;&lt;property id=&quot;20307&quot; value=&quot;547&quot;/&gt;&lt;/object&gt;&lt;object type=&quot;3&quot; unique_id=&quot;22014&quot;&gt;&lt;property id=&quot;20148&quot; value=&quot;5&quot;/&gt;&lt;property id=&quot;20300&quot; value=&quot;Slide 12&quot;/&gt;&lt;property id=&quot;20307&quot; value=&quot;501&quot;/&gt;&lt;/object&gt;&lt;object type=&quot;3&quot; unique_id=&quot;22015&quot;&gt;&lt;property id=&quot;20148&quot; value=&quot;5&quot;/&gt;&lt;property id=&quot;20300&quot; value=&quot;Slide 13&quot;/&gt;&lt;property id=&quot;20307&quot; value=&quot;259&quot;/&gt;&lt;/object&gt;&lt;object type=&quot;3&quot; unique_id=&quot;22016&quot;&gt;&lt;property id=&quot;20148&quot; value=&quot;5&quot;/&gt;&lt;property id=&quot;20300&quot; value=&quot;Slide 14&quot;/&gt;&lt;property id=&quot;20307&quot; value=&quot;502&quot;/&gt;&lt;/object&gt;&lt;object type=&quot;3&quot; unique_id=&quot;22017&quot;&gt;&lt;property id=&quot;20148&quot; value=&quot;5&quot;/&gt;&lt;property id=&quot;20300&quot; value=&quot;Slide 15&quot;/&gt;&lt;property id=&quot;20307&quot; value=&quot;506&quot;/&gt;&lt;/object&gt;&lt;object type=&quot;3&quot; unique_id=&quot;22018&quot;&gt;&lt;property id=&quot;20148&quot; value=&quot;5&quot;/&gt;&lt;property id=&quot;20300&quot; value=&quot;Slide 16&quot;/&gt;&lt;property id=&quot;20307&quot; value=&quot;507&quot;/&gt;&lt;/object&gt;&lt;object type=&quot;3&quot; unique_id=&quot;22019&quot;&gt;&lt;property id=&quot;20148&quot; value=&quot;5&quot;/&gt;&lt;property id=&quot;20300&quot; value=&quot;Slide 17&quot;/&gt;&lt;property id=&quot;20307&quot; value=&quot;548&quot;/&gt;&lt;/object&gt;&lt;object type=&quot;3&quot; unique_id=&quot;22020&quot;&gt;&lt;property id=&quot;20148&quot; value=&quot;5&quot;/&gt;&lt;property id=&quot;20300&quot; value=&quot;Slide 18&quot;/&gt;&lt;property id=&quot;20307&quot; value=&quot;510&quot;/&gt;&lt;/object&gt;&lt;object type=&quot;3&quot; unique_id=&quot;22021&quot;&gt;&lt;property id=&quot;20148&quot; value=&quot;5&quot;/&gt;&lt;property id=&quot;20300&quot; value=&quot;Slide 19&quot;/&gt;&lt;property id=&quot;20307&quot; value=&quot;549&quot;/&gt;&lt;/object&gt;&lt;object type=&quot;3&quot; unique_id=&quot;22022&quot;&gt;&lt;property id=&quot;20148&quot; value=&quot;5&quot;/&gt;&lt;property id=&quot;20300&quot; value=&quot;Slide 20&quot;/&gt;&lt;property id=&quot;20307&quot; value=&quot;511&quot;/&gt;&lt;/object&gt;&lt;object type=&quot;3&quot; unique_id=&quot;22023&quot;&gt;&lt;property id=&quot;20148&quot; value=&quot;5&quot;/&gt;&lt;property id=&quot;20300&quot; value=&quot;Slide 21&quot;/&gt;&lt;property id=&quot;20307&quot; value=&quot;512&quot;/&gt;&lt;/object&gt;&lt;object type=&quot;3&quot; unique_id=&quot;22024&quot;&gt;&lt;property id=&quot;20148&quot; value=&quot;5&quot;/&gt;&lt;property id=&quot;20300&quot; value=&quot;Slide 22&quot;/&gt;&lt;property id=&quot;20307&quot; value=&quot;544&quot;/&gt;&lt;/object&gt;&lt;object type=&quot;3&quot; unique_id=&quot;22025&quot;&gt;&lt;property id=&quot;20148&quot; value=&quot;5&quot;/&gt;&lt;property id=&quot;20300&quot; value=&quot;Slide 23&quot;/&gt;&lt;property id=&quot;20307&quot; value=&quot;551&quot;/&gt;&lt;/object&gt;&lt;object type=&quot;3&quot; unique_id=&quot;22026&quot;&gt;&lt;property id=&quot;20148&quot; value=&quot;5&quot;/&gt;&lt;property id=&quot;20300&quot; value=&quot;Slide 24&quot;/&gt;&lt;property id=&quot;20307&quot; value=&quot;552&quot;/&gt;&lt;/object&gt;&lt;object type=&quot;3&quot; unique_id=&quot;22027&quot;&gt;&lt;property id=&quot;20148&quot; value=&quot;5&quot;/&gt;&lt;property id=&quot;20300&quot; value=&quot;Slide 25&quot;/&gt;&lt;property id=&quot;20307&quot; value=&quot;553&quot;/&gt;&lt;/object&gt;&lt;object type=&quot;3&quot; unique_id=&quot;22028&quot;&gt;&lt;property id=&quot;20148&quot; value=&quot;5&quot;/&gt;&lt;property id=&quot;20300&quot; value=&quot;Slide 26&quot;/&gt;&lt;property id=&quot;20307&quot; value=&quot;555&quot;/&gt;&lt;/object&gt;&lt;object type=&quot;3&quot; unique_id=&quot;22029&quot;&gt;&lt;property id=&quot;20148&quot; value=&quot;5&quot;/&gt;&lt;property id=&quot;20300&quot; value=&quot;Slide 27&quot;/&gt;&lt;property id=&quot;20307&quot; value=&quot;554&quot;/&gt;&lt;/object&gt;&lt;object type=&quot;3&quot; unique_id=&quot;22030&quot;&gt;&lt;property id=&quot;20148&quot; value=&quot;5&quot;/&gt;&lt;property id=&quot;20300&quot; value=&quot;Slide 28&quot;/&gt;&lt;property id=&quot;20307&quot; value=&quot;556&quot;/&gt;&lt;/object&gt;&lt;object type=&quot;3&quot; unique_id=&quot;22031&quot;&gt;&lt;property id=&quot;20148&quot; value=&quot;5&quot;/&gt;&lt;property id=&quot;20300&quot; value=&quot;Slide 29&quot;/&gt;&lt;property id=&quot;20307&quot; value=&quot;557&quot;/&gt;&lt;/object&gt;&lt;object type=&quot;3&quot; unique_id=&quot;22032&quot;&gt;&lt;property id=&quot;20148&quot; value=&quot;5&quot;/&gt;&lt;property id=&quot;20300&quot; value=&quot;Slide 30&quot;/&gt;&lt;property id=&quot;20307&quot; value=&quot;275&quot;/&gt;&lt;/object&gt;&lt;object type=&quot;3&quot; unique_id=&quot;22129&quot;&gt;&lt;property id=&quot;20148&quot; value=&quot;5&quot;/&gt;&lt;property id=&quot;20300&quot; value=&quot;Slide 1&quot;/&gt;&lt;property id=&quot;20307&quot; value=&quot;558&quot;/&gt;&lt;/object&gt;&lt;/object&gt;&lt;object type=&quot;8&quot; unique_id=&quot;22064&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363</Words>
  <Application>Microsoft Office PowerPoint</Application>
  <PresentationFormat>Widescreen</PresentationFormat>
  <Paragraphs>44</Paragraphs>
  <Slides>13</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Microsoft YaHei</vt:lpstr>
      <vt:lpstr>Arial</vt:lpstr>
      <vt:lpstr>Arial Rounded MT Bold</vt:lpstr>
      <vt:lpstr>Arial-Rounded</vt:lpstr>
      <vt:lpstr>Calibri</vt:lpstr>
      <vt:lpstr>Calibri Light</vt:lpstr>
      <vt:lpstr>HP001 4 hang 1 ô ly</vt:lpstr>
      <vt:lpstr>Open Sans Bold</vt:lpstr>
      <vt:lpstr>Times New Roman</vt:lpstr>
      <vt:lpstr>3_Office Theme</vt:lpstr>
      <vt:lpstr>4_Office Theme</vt:lpstr>
      <vt:lpstr>1_Default Design</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11</cp:revision>
  <dcterms:created xsi:type="dcterms:W3CDTF">2021-05-27T11:25:34Z</dcterms:created>
  <dcterms:modified xsi:type="dcterms:W3CDTF">2026-01-05T05:15:21Z</dcterms:modified>
</cp:coreProperties>
</file>