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4"/>
  </p:notesMasterIdLst>
  <p:sldIdLst>
    <p:sldId id="340" r:id="rId5"/>
    <p:sldId id="339" r:id="rId6"/>
    <p:sldId id="316" r:id="rId7"/>
    <p:sldId id="319" r:id="rId8"/>
    <p:sldId id="327" r:id="rId9"/>
    <p:sldId id="328" r:id="rId10"/>
    <p:sldId id="334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1" r:id="rId20"/>
    <p:sldId id="352" r:id="rId21"/>
    <p:sldId id="353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gif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28.jp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28.jpg"/><Relationship Id="rId1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3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jp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0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image" Target="../media/image20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0.jp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5490" y="1521303"/>
            <a:ext cx="3316489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3603" y="2287098"/>
            <a:ext cx="801920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ÔN TẬP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2211" y="2925520"/>
            <a:ext cx="479857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80" y="3988835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67476" y="494009"/>
            <a:ext cx="493614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" y="1673625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024" y="258231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9921" y="566875"/>
            <a:ext cx="7517501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9" y="1632445"/>
            <a:ext cx="10929281" cy="21283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21898" y="3893026"/>
            <a:ext cx="749861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7789" y="476063"/>
            <a:ext cx="538577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1" y="2738101"/>
            <a:ext cx="595799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448474"/>
            <a:ext cx="11970694" cy="1105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03" y="2720187"/>
            <a:ext cx="595799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83" y="2779836"/>
            <a:ext cx="595799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14" y="2784074"/>
            <a:ext cx="595799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598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0FD50-F28B-3F2B-5675-A4766A944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81" y="2811454"/>
            <a:ext cx="595799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C4034-A597-70C6-2CD2-08A580C0E1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63" y="2794538"/>
            <a:ext cx="595799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E837F-676B-805B-F849-7A2A6133E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08" y="2775222"/>
            <a:ext cx="595799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6C6D6-4819-FCCE-650B-D9012EE62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82" y="2738101"/>
            <a:ext cx="595799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1F017D-F486-0409-DF96-30EE4F2FA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8" y="2738101"/>
            <a:ext cx="5957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3448" y="379746"/>
            <a:ext cx="32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4" y="1345372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543615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2682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8" y="200312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7313" y="3986474"/>
            <a:ext cx="778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575" y="57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2" y="404492"/>
            <a:ext cx="11385494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811" y="404492"/>
            <a:ext cx="2853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364" y="2114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33401"/>
            <a:ext cx="11809141" cy="40702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0800000" flipV="1">
            <a:off x="420785" y="921311"/>
            <a:ext cx="434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3108161"/>
            <a:ext cx="615884" cy="296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67" y="3068081"/>
            <a:ext cx="545606" cy="3739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56" y="3087084"/>
            <a:ext cx="545607" cy="350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60" y="3042152"/>
            <a:ext cx="598818" cy="3460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0" y="4464455"/>
            <a:ext cx="448218" cy="327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4442013"/>
            <a:ext cx="620145" cy="350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27" y="3052479"/>
            <a:ext cx="597909" cy="46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95" y="4420269"/>
            <a:ext cx="592977" cy="5016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13" y="3108161"/>
            <a:ext cx="545607" cy="3913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31" y="4512380"/>
            <a:ext cx="623159" cy="39131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3108161"/>
            <a:ext cx="514170" cy="350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37" y="4442013"/>
            <a:ext cx="545606" cy="3377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26" y="4464455"/>
            <a:ext cx="545606" cy="3537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4" y="4444484"/>
            <a:ext cx="593552" cy="367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53" y="3004845"/>
            <a:ext cx="514170" cy="49092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15" y="4456542"/>
            <a:ext cx="444453" cy="4653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53" y="3042152"/>
            <a:ext cx="514170" cy="4163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643" y="4483523"/>
            <a:ext cx="444453" cy="353772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81" y="2827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2" y="2002662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49" y="44605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8770" y="635820"/>
            <a:ext cx="458123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lên.</a:t>
            </a:r>
            <a:endParaRPr lang="vi-VN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07" y="124693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2983" y="369177"/>
            <a:ext cx="59813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về khóa Son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453" y="1998485"/>
            <a:ext cx="109728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son 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đặt ở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nhạc, xác định vị trí nốt son trên dòng kẻ thứ hai. </a:t>
            </a:r>
            <a:endParaRPr lang="vi-VN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40801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914" y="384374"/>
            <a:ext cx="959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Hãy đọc tên nốt và hình nốt nhạc trong đoạn nhạc sau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88"/>
            <a:ext cx="12192000" cy="4571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0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7288" y="384616"/>
            <a:ext cx="764237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4" y="1035601"/>
            <a:ext cx="7481757" cy="11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334783"/>
            <a:ext cx="10301904" cy="265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04" y="45137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5041" y="503546"/>
            <a:ext cx="381134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890" y="2267913"/>
            <a:ext cx="1115891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âm nhạc, sự ngưng nghỉ không vang lên của âm thanh được thể hiện bằng các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72361" y="3943203"/>
            <a:ext cx="384276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609" y="4033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87" y="143665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63770" y="656540"/>
            <a:ext cx="5216088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gam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" y="2046250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334</Words>
  <Application>Microsoft Office PowerPoint</Application>
  <PresentationFormat>Widescreen</PresentationFormat>
  <Paragraphs>40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170</cp:revision>
  <dcterms:created xsi:type="dcterms:W3CDTF">2022-07-19T08:03:09Z</dcterms:created>
  <dcterms:modified xsi:type="dcterms:W3CDTF">2026-04-01T10:29:14Z</dcterms:modified>
</cp:coreProperties>
</file>