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11" r:id="rId2"/>
    <p:sldId id="302" r:id="rId3"/>
    <p:sldId id="308" r:id="rId4"/>
    <p:sldId id="309" r:id="rId5"/>
    <p:sldId id="303" r:id="rId6"/>
    <p:sldId id="304" r:id="rId7"/>
    <p:sldId id="305" r:id="rId8"/>
    <p:sldId id="306" r:id="rId9"/>
    <p:sldId id="30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.png"/><Relationship Id="rId5" Type="http://schemas.microsoft.com/office/2007/relationships/media" Target="../media/media5.mp3"/><Relationship Id="rId1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audio" Target="../media/media4.mp3"/><Relationship Id="rId9" Type="http://schemas.openxmlformats.org/officeDocument/2006/relationships/image" Target="../media/image6.jpe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3" Type="http://schemas.microsoft.com/office/2007/relationships/media" Target="../media/media6.mp3"/><Relationship Id="rId7" Type="http://schemas.openxmlformats.org/officeDocument/2006/relationships/image" Target="../media/image6.jpe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gif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6.mp3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3282599"/>
            <a:ext cx="9947723" cy="3575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486395"/>
            <a:ext cx="1226822" cy="12085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1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5733" y="297779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1532" y="1003610"/>
            <a:ext cx="730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và câu giai điệu sau là của bài hát nào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65" y="929072"/>
            <a:ext cx="556261" cy="7284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340242" y="1937019"/>
            <a:ext cx="3882794" cy="7575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HÈ VỀ VUI QUÁ</a:t>
            </a:r>
          </a:p>
        </p:txBody>
      </p:sp>
    </p:spTree>
    <p:extLst>
      <p:ext uri="{BB962C8B-B14F-4D97-AF65-F5344CB8AC3E}">
        <p14:creationId xmlns:p14="http://schemas.microsoft.com/office/powerpoint/2010/main" val="369724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297045"/>
            <a:ext cx="12182107" cy="25204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425" y="102874"/>
            <a:ext cx="1539204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32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37" y="1882015"/>
            <a:ext cx="2022352" cy="93116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96313" y="1576582"/>
            <a:ext cx="818984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THỂ HIỆN CÁC HÌNH TIẾT TẤU BẰNG NHẠC CỤ GÕ</a:t>
            </a:r>
            <a:endParaRPr lang="en-US" sz="28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" y="2894071"/>
            <a:ext cx="3495465" cy="24151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374" y="2852214"/>
            <a:ext cx="1755652" cy="23362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58332"/>
            <a:ext cx="3580173" cy="113175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90576" y="850388"/>
            <a:ext cx="526782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BÀI HÁT HÈ VỀ VUI QUÁ</a:t>
            </a:r>
          </a:p>
        </p:txBody>
      </p:sp>
    </p:spTree>
    <p:extLst>
      <p:ext uri="{BB962C8B-B14F-4D97-AF65-F5344CB8AC3E}">
        <p14:creationId xmlns:p14="http://schemas.microsoft.com/office/powerpoint/2010/main" val="268657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3682" y="135252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các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34367" y="582632"/>
            <a:ext cx="4964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44" y="4720590"/>
            <a:ext cx="5946846" cy="2137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1844" cy="6858000"/>
          </a:xfrm>
          <a:prstGeom prst="rect">
            <a:avLst/>
          </a:prstGeom>
        </p:spPr>
      </p:pic>
      <p:pic>
        <p:nvPicPr>
          <p:cNvPr id="10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1977" y="230362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31844" y="5494"/>
            <a:ext cx="576015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HÈ VỀ VUI QUÁ</a:t>
            </a:r>
          </a:p>
        </p:txBody>
      </p:sp>
    </p:spTree>
    <p:extLst>
      <p:ext uri="{BB962C8B-B14F-4D97-AF65-F5344CB8AC3E}">
        <p14:creationId xmlns:p14="http://schemas.microsoft.com/office/powerpoint/2010/main" val="4273393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5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3282599"/>
            <a:ext cx="9947723" cy="3575402"/>
          </a:xfrm>
          <a:prstGeom prst="rect">
            <a:avLst/>
          </a:prstGeom>
        </p:spPr>
      </p:pic>
      <p:pic>
        <p:nvPicPr>
          <p:cNvPr id="10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0011" y="370723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486395"/>
            <a:ext cx="1226822" cy="1208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02" y="150297"/>
            <a:ext cx="6345044" cy="2648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258" y="150297"/>
            <a:ext cx="3344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vỗ tay theo phách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429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0" y="4201106"/>
            <a:ext cx="1978437" cy="1366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3" y="1263797"/>
            <a:ext cx="7000722" cy="27565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893" y="422524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59027" y="73553"/>
            <a:ext cx="848139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CỤ THỂ HIỆN CÁC HÌNH TIẾT TẤU BẰNG NHẠC CỤ GÕ</a:t>
            </a:r>
            <a:endParaRPr lang="en-US" sz="2000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6892" y="570194"/>
            <a:ext cx="5545108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 gõ mẫu  sau đó luyện tập vỗ tay và gõ nhạc cụ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1 GO MAU TEMPORIN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1727680"/>
            <a:ext cx="609600" cy="609600"/>
          </a:xfrm>
          <a:prstGeom prst="rect">
            <a:avLst/>
          </a:prstGeom>
        </p:spPr>
      </p:pic>
      <p:pic>
        <p:nvPicPr>
          <p:cNvPr id="5" name="2 GO THANH PHÁC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2491352"/>
            <a:ext cx="609600" cy="609600"/>
          </a:xfrm>
          <a:prstGeom prst="rect">
            <a:avLst/>
          </a:prstGeom>
        </p:spPr>
      </p:pic>
      <p:pic>
        <p:nvPicPr>
          <p:cNvPr id="6" name="3 GO MAU TRONG C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99956" y="3369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27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6" y="84884"/>
            <a:ext cx="7527234" cy="25818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648" y="0"/>
            <a:ext cx="4081670" cy="1833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nhóm nhóm 1 sử dung nhạc cụ Temporin vào tiết tấu 1, nhóm 2 sử dụng nhạc cụ thanh phách vào tiết tấu 2, nhóm 3 sử dụng nhạc cụ trống con vào tiết tấu 3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14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70" y="666011"/>
            <a:ext cx="7527234" cy="25818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21383"/>
            <a:ext cx="7027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Đảo 3 nhóm sử dụng các nhạc cụ khác vào tiết tấu khác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73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3747820"/>
            <a:ext cx="2447937" cy="16913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061" y="4784035"/>
            <a:ext cx="1348278" cy="1794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0"/>
            <a:ext cx="5594692" cy="36297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04585" y="157599"/>
            <a:ext cx="6840334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Nghe gõ mẫu  sau đó 3 nhóm luyện tập và đảo câu hát, nhạc cụ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HE VE VUI QU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15600" y="191849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23863" y="1215483"/>
            <a:ext cx="16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beat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6257" y="1182881"/>
            <a:ext cx="168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nghe mẫu</a:t>
            </a:r>
          </a:p>
        </p:txBody>
      </p:sp>
      <p:pic>
        <p:nvPicPr>
          <p:cNvPr id="2" name="DEM MAU HE VE VUI QU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49824" y="1918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3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" y="4784035"/>
            <a:ext cx="12182107" cy="20334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7" y="4020363"/>
            <a:ext cx="7895063" cy="2837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15" y="5557288"/>
            <a:ext cx="1226822" cy="12085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54" y="2505384"/>
            <a:ext cx="4246137" cy="29337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50" y="3767066"/>
            <a:ext cx="2202411" cy="29308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220" y="0"/>
            <a:ext cx="4649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 động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 dụng- trải nghiệm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7418"/>
            <a:ext cx="1188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Giao nhiệm vụ cho nhóm trưởng điều hành thảo luận: Các nhóm tự thống nhất cách thể hiện bài hát kết hợp gõ đệm nhạc cụ, biểu lộ cảm xúc hoặc vận động cơ thể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3037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216</Words>
  <Application>Microsoft Office PowerPoint</Application>
  <PresentationFormat>Widescreen</PresentationFormat>
  <Paragraphs>20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#9Slide05 Dancing Script</vt:lpstr>
      <vt:lpstr>Arial</vt:lpstr>
      <vt:lpstr>Calibri</vt:lpstr>
      <vt:lpstr>Times New Roman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81</cp:revision>
  <dcterms:created xsi:type="dcterms:W3CDTF">2022-04-04T11:47:32Z</dcterms:created>
  <dcterms:modified xsi:type="dcterms:W3CDTF">2026-04-21T08:05:13Z</dcterms:modified>
</cp:coreProperties>
</file>