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81" r:id="rId2"/>
  </p:sldMasterIdLst>
  <p:notesMasterIdLst>
    <p:notesMasterId r:id="rId7"/>
  </p:notesMasterIdLst>
  <p:sldIdLst>
    <p:sldId id="654" r:id="rId3"/>
    <p:sldId id="658" r:id="rId4"/>
    <p:sldId id="635" r:id="rId5"/>
    <p:sldId id="6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4" autoAdjust="0"/>
    <p:restoredTop sz="95209" autoAdjust="0"/>
  </p:normalViewPr>
  <p:slideViewPr>
    <p:cSldViewPr snapToGrid="0">
      <p:cViewPr varScale="1">
        <p:scale>
          <a:sx n="62" d="100"/>
          <a:sy n="62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2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2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5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6224" y="1781461"/>
            <a:ext cx="1627369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32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503" y="2546400"/>
            <a:ext cx="726891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BÀI HÁT: EM YÊU MÙA HÈ QUÊ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73" y="4018009"/>
            <a:ext cx="3836666" cy="2610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7" y="-30268"/>
            <a:ext cx="4605786" cy="1445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9676" y="3289747"/>
            <a:ext cx="832626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2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293653" y="1872278"/>
            <a:ext cx="2542037" cy="3069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229"/>
            <a:ext cx="5857957" cy="2932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6" y="0"/>
            <a:ext cx="633404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07" y="2317635"/>
            <a:ext cx="307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</a:rPr>
              <a:t>Ôn 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át vỗ tay theo nhịp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" y="0"/>
            <a:ext cx="5857397" cy="19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79916" y="15311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8253" y="2439300"/>
            <a:ext cx="10518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4741582"/>
            <a:ext cx="2643607" cy="1798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1118360"/>
            <a:ext cx="7606145" cy="287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8253" y="3472865"/>
            <a:ext cx="10518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2074" y="153117"/>
            <a:ext cx="5543505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</a:p>
        </p:txBody>
      </p:sp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2076" y="130563"/>
            <a:ext cx="275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12" y="1024569"/>
            <a:ext cx="7176602" cy="5221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2" y="0"/>
            <a:ext cx="3314347" cy="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51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#9Slide05 Dancing Script</vt:lpstr>
      <vt:lpstr>Arial</vt:lpstr>
      <vt:lpstr>Calibri</vt:lpstr>
      <vt:lpstr>Tahoma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1331</cp:revision>
  <dcterms:created xsi:type="dcterms:W3CDTF">2020-08-30T12:35:12Z</dcterms:created>
  <dcterms:modified xsi:type="dcterms:W3CDTF">2026-04-21T08:18:38Z</dcterms:modified>
</cp:coreProperties>
</file>