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50" r:id="rId4"/>
    <p:sldId id="354" r:id="rId5"/>
    <p:sldId id="369" r:id="rId6"/>
    <p:sldId id="352" r:id="rId7"/>
    <p:sldId id="365" r:id="rId8"/>
    <p:sldId id="366" r:id="rId9"/>
    <p:sldId id="367" r:id="rId10"/>
    <p:sldId id="370" r:id="rId11"/>
    <p:sldId id="371" r:id="rId12"/>
    <p:sldId id="372" r:id="rId13"/>
    <p:sldId id="373" r:id="rId14"/>
    <p:sldId id="374" r:id="rId15"/>
    <p:sldId id="290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74" d="100"/>
          <a:sy n="74" d="100"/>
        </p:scale>
        <p:origin x="4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jpg"/><Relationship Id="rId4" Type="http://schemas.openxmlformats.org/officeDocument/2006/relationships/audio" Target="../media/media4.mp3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jp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5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4745"/>
            <a:ext cx="9144000" cy="573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0381" y="980729"/>
            <a:ext cx="6211238" cy="32403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mừng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37" y="204962"/>
            <a:ext cx="714820" cy="7148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31704" y="515719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57" y="1124744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97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65" y="4599370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11824" y="976612"/>
            <a:ext cx="6768752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5"/>
              </a:lnSpc>
            </a:pPr>
            <a:r>
              <a:rPr lang="en-US" sz="1100">
                <a:latin typeface="Times New Roman"/>
                <a:ea typeface="Times New Roman"/>
                <a:cs typeface="Arial"/>
              </a:rPr>
              <a:t> </a:t>
            </a:r>
            <a:endParaRPr lang="en-US" sz="1100">
              <a:ea typeface="Calibri"/>
              <a:cs typeface="Arial"/>
            </a:endParaRPr>
          </a:p>
          <a:p>
            <a:r>
              <a:rPr lang="en-US" sz="2400">
                <a:latin typeface="Times New Roman"/>
                <a:ea typeface="Times New Roman"/>
                <a:cs typeface="Arial"/>
              </a:rPr>
              <a:t>– Luyện tập gõ nối tiếp, gõ đối đáp theo nhóm.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tập gõ bài tập tiết tấu 1 với song loan , tiết tấu 2 với trai-en-go từ chậm đến nhanh dần.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4098" name="Picture 2" descr="C:\Users\Administrator\Desktop\2021-06-24_2149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00" y="1628800"/>
            <a:ext cx="458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00" y="3140969"/>
            <a:ext cx="4589473" cy="132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36003" y="2282507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4114" y="4599370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2</a:t>
            </a:r>
          </a:p>
        </p:txBody>
      </p:sp>
    </p:spTree>
    <p:extLst>
      <p:ext uri="{BB962C8B-B14F-4D97-AF65-F5344CB8AC3E}">
        <p14:creationId xmlns:p14="http://schemas.microsoft.com/office/powerpoint/2010/main" val="320376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30" y="45762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23593" y="-1"/>
            <a:ext cx="8160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sau đó HD Ứng dụng gõ trai-en-go vào bài Ngày hè vui theo tiết tấu 2 với các hình thức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268760"/>
            <a:ext cx="8540103" cy="3384376"/>
          </a:xfrm>
          <a:prstGeom prst="rect">
            <a:avLst/>
          </a:prstGeom>
        </p:spPr>
      </p:pic>
      <p:pic>
        <p:nvPicPr>
          <p:cNvPr id="1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76320" y="5506500"/>
            <a:ext cx="609600" cy="609600"/>
          </a:xfrm>
          <a:prstGeom prst="rect">
            <a:avLst/>
          </a:prstGeom>
        </p:spPr>
      </p:pic>
      <p:pic>
        <p:nvPicPr>
          <p:cNvPr id="14" name="GO TAM GIAC GIO - Pa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35648" y="538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0585" y="608011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45" y="48810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7382" y="692696"/>
            <a:ext cx="6079654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</a:pPr>
            <a:endParaRPr lang="en-US" sz="1100" dirty="0">
              <a:ea typeface="Calibri"/>
              <a:cs typeface="Arial"/>
            </a:endParaRPr>
          </a:p>
          <a:p>
            <a:r>
              <a:rPr lang="en-US" sz="24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Luyện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tập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phiên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tổ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nhóm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cá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1504" y="37055"/>
            <a:ext cx="972108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nhất với 2 câu đầu</a:t>
            </a:r>
          </a:p>
          <a:p>
            <a:pPr marL="177800" marR="91440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hai với 2 câu cuối sau đó hd gõ cả bài kết hợp 2 mẫu tiết tấu.</a:t>
            </a:r>
            <a:endParaRPr lang="en-US" sz="11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32" y="1385685"/>
            <a:ext cx="8826469" cy="351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85" y="2322413"/>
            <a:ext cx="369022" cy="473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50" y="2322413"/>
            <a:ext cx="369022" cy="47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82" y="2322413"/>
            <a:ext cx="369022" cy="47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92" y="2322413"/>
            <a:ext cx="369022" cy="473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60" y="2322413"/>
            <a:ext cx="369022" cy="4739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75" y="2291007"/>
            <a:ext cx="369022" cy="473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336307"/>
            <a:ext cx="369022" cy="473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291007"/>
            <a:ext cx="369022" cy="47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5657" y="2918689"/>
            <a:ext cx="297987" cy="315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9396" y="2860058"/>
            <a:ext cx="297987" cy="315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7411" y="2886358"/>
            <a:ext cx="297987" cy="315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7244" y="2886359"/>
            <a:ext cx="297987" cy="315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5428" y="2918689"/>
            <a:ext cx="297987" cy="315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452" y="2881821"/>
            <a:ext cx="297987" cy="315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696" y="2881822"/>
            <a:ext cx="297987" cy="315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2765" y="2918689"/>
            <a:ext cx="297987" cy="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5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dục-củng cố-dặn dò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97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5474316"/>
            <a:ext cx="4752528" cy="12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708921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19" y="31"/>
            <a:ext cx="826192" cy="826192"/>
          </a:xfrm>
          <a:prstGeom prst="rect">
            <a:avLst/>
          </a:prstGeom>
        </p:spPr>
      </p:pic>
      <p:pic>
        <p:nvPicPr>
          <p:cNvPr id="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032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8836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6439483"/>
            <a:ext cx="301199" cy="24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51784" y="1052737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/>
                <a:ea typeface="Calibri"/>
              </a:rPr>
              <a:t>Nghe giai điệu và xem tranh hỏi câu giai điệu và tranh là của bài hát nào</a:t>
            </a:r>
          </a:p>
        </p:txBody>
      </p:sp>
      <p:pic>
        <p:nvPicPr>
          <p:cNvPr id="8" name="Picture 1" descr="2021-06-14_151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276873"/>
            <a:ext cx="4464496" cy="4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68208" y="2308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8836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6439483"/>
            <a:ext cx="301199" cy="24147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91544" y="2265259"/>
            <a:ext cx="83660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Hat lại bài Ngày hè vui khởi động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8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5589240"/>
            <a:ext cx="4896544" cy="12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9656" y="1"/>
            <a:ext cx="7668344" cy="20149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3953" y="658772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32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47" y="5679243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5877272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5440" y="2033645"/>
            <a:ext cx="993710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Arial"/>
              </a:rPr>
              <a:t>NHẠC CỤ DÙNG NHẠC CỤ GÕ THỂ HIỆN CÁC HÌNH TIẾT TẤU</a:t>
            </a:r>
            <a:endParaRPr lang="en-US" sz="24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7942" y="1366659"/>
            <a:ext cx="4806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ÔN BÀI HÁT:</a:t>
            </a:r>
            <a:r>
              <a:rPr lang="en-US" sz="2800" b="1" i="1">
                <a:solidFill>
                  <a:srgbClr val="C00000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6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Ôn hát với các hình thức</a:t>
            </a: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7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02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765" y="1128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0726" y="871848"/>
            <a:ext cx="463620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9620" y="764704"/>
            <a:ext cx="5168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+Câu 4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5840" y="0"/>
            <a:ext cx="4387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Ôn hát nối tiếp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26" y="4644100"/>
            <a:ext cx="5541528" cy="2228142"/>
          </a:xfrm>
          <a:prstGeom prst="rect">
            <a:avLst/>
          </a:prstGeom>
        </p:spPr>
      </p:pic>
      <p:pic>
        <p:nvPicPr>
          <p:cNvPr id="6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9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1852" y="1484784"/>
            <a:ext cx="5946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/>
              <a:t>Ôn Hát </a:t>
            </a:r>
            <a:r>
              <a:rPr lang="en-US" sz="4400" err="1"/>
              <a:t>gõ</a:t>
            </a:r>
            <a:r>
              <a:rPr lang="en-US" sz="4400"/>
              <a:t> </a:t>
            </a:r>
            <a:r>
              <a:rPr lang="en-US" sz="4400" err="1"/>
              <a:t>đệm</a:t>
            </a:r>
            <a:r>
              <a:rPr lang="en-US" sz="4400"/>
              <a:t> theo nhịp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4925" y="312382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72" y="4509121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52" y="4623119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30184" y="23307"/>
            <a:ext cx="93245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và HD HS gõ song loan theo hình tiết tấu 1. Chia HS thành 2 nhóm luân phiên 1 bên hát, 1 bên gõ song loan.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962024"/>
            <a:ext cx="8472425" cy="3691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1988841"/>
            <a:ext cx="539497" cy="643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1988839"/>
            <a:ext cx="539497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45" y="2017310"/>
            <a:ext cx="539497" cy="643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34" y="2018072"/>
            <a:ext cx="539497" cy="64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017311"/>
            <a:ext cx="539497" cy="643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35" y="1988840"/>
            <a:ext cx="539497" cy="643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69" y="2109794"/>
            <a:ext cx="539497" cy="643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44" y="2109795"/>
            <a:ext cx="539497" cy="643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67" y="3982611"/>
            <a:ext cx="539497" cy="643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20" y="4010005"/>
            <a:ext cx="539497" cy="643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06" y="3982611"/>
            <a:ext cx="539497" cy="6431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60" y="4010004"/>
            <a:ext cx="539497" cy="643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59" y="4010008"/>
            <a:ext cx="539497" cy="6431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3" y="3966051"/>
            <a:ext cx="539497" cy="64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05" y="4011081"/>
            <a:ext cx="539497" cy="6431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84" y="3982610"/>
            <a:ext cx="539497" cy="643129"/>
          </a:xfrm>
          <a:prstGeom prst="rect">
            <a:avLst/>
          </a:prstGeom>
        </p:spPr>
      </p:pic>
      <p:pic>
        <p:nvPicPr>
          <p:cNvPr id="3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82400" y="6216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7647" y="56903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84" y="4461476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11824" y="980728"/>
            <a:ext cx="594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Times New Roman"/>
                <a:ea typeface="Times New Roman"/>
              </a:rPr>
              <a:t> hát và nhún chân nhịp nhàng theo nhịp điệu của bài hát, kết hợp một vài động tác phụ hoạ đơn giản.</a:t>
            </a:r>
            <a:endParaRPr lang="en-US" sz="320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326</Words>
  <Application>Microsoft Office PowerPoint</Application>
  <PresentationFormat>Widescreen</PresentationFormat>
  <Paragraphs>32</Paragraphs>
  <Slides>14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156</cp:revision>
  <dcterms:created xsi:type="dcterms:W3CDTF">2021-06-23T07:33:39Z</dcterms:created>
  <dcterms:modified xsi:type="dcterms:W3CDTF">2025-03-03T07:41:07Z</dcterms:modified>
</cp:coreProperties>
</file>