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</p:sldMasterIdLst>
  <p:notesMasterIdLst>
    <p:notesMasterId r:id="rId5"/>
  </p:notesMasterIdLst>
  <p:sldIdLst>
    <p:sldId id="368" r:id="rId3"/>
    <p:sldId id="38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F983-7E16-45DC-9F87-651E08F789D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4331-F600-4ECA-8266-51CEE132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D1E84-FFAA-4D35-9D19-AE164EBC16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9650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F2A2-70FE-43C1-9778-B47825B074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004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BCB9-3795-41CE-B8B9-675605E77B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416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1887-5753-457C-9598-7222B9C18E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149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12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4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0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11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77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0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2C93-D738-4D30-8A28-48950D58B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3882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34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76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11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3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F414-267C-4308-904F-BAE5E05F3E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633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3E0D-B416-435B-83AA-070D1823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783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2ADB-6FB3-4126-9D1E-658379274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33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107C-EEA3-49A9-BD94-89CDCC8480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483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D392-AEDB-43A7-B8C2-E8E7C81B4A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120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7356-D9E6-46E3-9B0B-3A86D74489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653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B2FA-51A6-4DB4-B0C5-A7B0909559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146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7D22B-BA01-42B0-A355-66B62724EE0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9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55314" y="272695"/>
            <a:ext cx="1757212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31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02886" y="1272170"/>
            <a:ext cx="671672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HỌC HÁT BÀI</a:t>
            </a:r>
            <a:r>
              <a:rPr lang="en-US" sz="2800" dirty="0">
                <a:solidFill>
                  <a:srgbClr val="FF0000"/>
                </a:solidFill>
                <a:effectLst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EM YÊU MÀU HÈ QUÊ EM</a:t>
            </a:r>
            <a:endParaRPr lang="en-US" sz="2800" dirty="0">
              <a:solidFill>
                <a:srgbClr val="FF000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033" y="124974"/>
            <a:ext cx="444889" cy="3767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33920" y="2051175"/>
            <a:ext cx="444129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và lời: Trần Minh Đặng</a:t>
            </a:r>
            <a:endParaRPr lang="en-US" sz="2800" dirty="0">
              <a:solidFill>
                <a:srgbClr val="FF000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17" y="-30268"/>
            <a:ext cx="4605786" cy="1445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420" y="2669296"/>
            <a:ext cx="2862078" cy="20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00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09">
            <a:off x="2595672" y="2605640"/>
            <a:ext cx="2012325" cy="2429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25229"/>
            <a:ext cx="5857957" cy="29327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56" y="0"/>
            <a:ext cx="633404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107" y="2317635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vỗ tay theo nhịp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" y="0"/>
            <a:ext cx="5857397" cy="199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1" name="chuyen trag ngăn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7714</TotalTime>
  <Words>24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#9Slide05 Dancing Script</vt:lpstr>
      <vt:lpstr>Arial</vt:lpstr>
      <vt:lpstr>Calibri</vt:lpstr>
      <vt:lpstr>Tahoma</vt:lpstr>
      <vt:lpstr>Times New Roman</vt:lpstr>
      <vt:lpstr>Wingdings</vt:lpstr>
      <vt:lpstr>Textured</vt:lpstr>
      <vt:lpstr>3_Office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205</cp:revision>
  <dcterms:created xsi:type="dcterms:W3CDTF">2022-07-19T08:03:09Z</dcterms:created>
  <dcterms:modified xsi:type="dcterms:W3CDTF">2026-04-21T08:13:44Z</dcterms:modified>
</cp:coreProperties>
</file>