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69728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    Trai-en-go (Triangle) là nhạc cụ gõ của nước ngoài bằng kim loại, hình tam giác. Khi chơi âm thanh vang lên trong sáng.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50000"/>
          </a:blip>
          <a:srcRect l="18655" t="8301" r="6243"/>
          <a:stretch/>
        </p:blipFill>
        <p:spPr>
          <a:xfrm>
            <a:off x="1454040" y="333360"/>
            <a:ext cx="9394920" cy="64198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91440" y="206064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9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7554</TotalTime>
  <Words>131</Words>
  <Application>Microsoft Office PowerPoint</Application>
  <PresentationFormat>Custom</PresentationFormat>
  <Paragraphs>35</Paragraphs>
  <Slides>18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610</cp:revision>
  <dcterms:created xsi:type="dcterms:W3CDTF">2010-04-30T20:19:48Z</dcterms:created>
  <dcterms:modified xsi:type="dcterms:W3CDTF">2021-09-02T14:33:34Z</dcterms:modified>
  <dc:language>en-US</dc:language>
</cp:coreProperties>
</file>