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2" r:id="rId2"/>
  </p:sldMasterIdLst>
  <p:notesMasterIdLst>
    <p:notesMasterId r:id="rId6"/>
  </p:notesMasterIdLst>
  <p:sldIdLst>
    <p:sldId id="356" r:id="rId3"/>
    <p:sldId id="359" r:id="rId4"/>
    <p:sldId id="3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4F983-7E16-45DC-9F87-651E08F789D8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4331-F600-4ECA-8266-51CEE132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6D1E84-FFAA-4D35-9D19-AE164EBC16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69650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F2A2-70FE-43C1-9778-B47825B074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3004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5BCB9-3795-41CE-B8B9-675605E77B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6416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1887-5753-457C-9598-7222B9C18E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91495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250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404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946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245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9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66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3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2C93-D738-4D30-8A28-48950D58B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13882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207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122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424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01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F414-267C-4308-904F-BAE5E05F3EA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56339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73E0D-B416-435B-83AA-070D1823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2783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2ADB-6FB3-4126-9D1E-658379274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533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0107C-EEA3-49A9-BD94-89CDCC8480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34832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D392-AEDB-43A7-B8C2-E8E7C81B4A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120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27356-D9E6-46E3-9B0B-3A86D74489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653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8B2FA-51A6-4DB4-B0C5-A7B0909559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5146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7D22B-BA01-42B0-A355-66B62724EE0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7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69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audio" Target="../media/audio1.wav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3" y="-15622"/>
            <a:ext cx="12192000" cy="68580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1140" y="2810108"/>
            <a:ext cx="4594303" cy="1861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90" y="3548249"/>
            <a:ext cx="3425734" cy="299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92" y="2708395"/>
            <a:ext cx="3209240" cy="8455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932" y="2195393"/>
            <a:ext cx="3490332" cy="12401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08" y="2435190"/>
            <a:ext cx="1756092" cy="5464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445"/>
            <a:ext cx="3976566" cy="177114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97179" y="1081052"/>
            <a:ext cx="4123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000" dirty="0">
                <a:solidFill>
                  <a:srgbClr val="FFFFFF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Nhạc: Ka- ba- lép- xki</a:t>
            </a:r>
          </a:p>
          <a:p>
            <a:pPr algn="ctr">
              <a:spcAft>
                <a:spcPts val="0"/>
              </a:spcAft>
            </a:pPr>
            <a:r>
              <a:rPr lang="vi-VN" sz="2000" dirty="0">
                <a:solidFill>
                  <a:srgbClr val="FFFFFF"/>
                </a:solidFill>
                <a:effectLst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Lời: Po-ri-xen</a:t>
            </a:r>
          </a:p>
          <a:p>
            <a:pPr algn="ctr">
              <a:spcAft>
                <a:spcPts val="0"/>
              </a:spcAft>
            </a:pPr>
            <a:r>
              <a:rPr lang="vi-VN" sz="2000" dirty="0">
                <a:solidFill>
                  <a:srgbClr val="FFFFFF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Phỏng dịch: Hoàng Lân</a:t>
            </a:r>
            <a:endParaRPr lang="en-US" sz="2000" dirty="0">
              <a:solidFill>
                <a:srgbClr val="FFFFFF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1718" y="43191"/>
            <a:ext cx="1640193" cy="558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FFFFFF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28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38692" y="578697"/>
            <a:ext cx="4860472" cy="491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400" dirty="0">
                <a:solidFill>
                  <a:srgbClr val="FFFFFF"/>
                </a:solidFill>
                <a:effectLst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HỌC HÁT BÀI</a:t>
            </a:r>
            <a:r>
              <a:rPr lang="en-US" sz="2400" dirty="0">
                <a:solidFill>
                  <a:srgbClr val="FFFFFF"/>
                </a:solidFill>
                <a:effectLst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FFFF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MIỀN QUÊ EM</a:t>
            </a:r>
            <a:endParaRPr lang="en-US" sz="2400" dirty="0">
              <a:solidFill>
                <a:srgbClr val="FFFFFF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033" y="124974"/>
            <a:ext cx="444889" cy="3767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3" y="-15622"/>
            <a:ext cx="4020972" cy="120470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060675" y="2103470"/>
            <a:ext cx="4860472" cy="491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400" dirty="0">
                <a:solidFill>
                  <a:srgbClr val="FFFFFF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ĐỌC NHẠC: BÀI SỐ 4</a:t>
            </a:r>
            <a:endParaRPr lang="en-US" sz="2400" dirty="0">
              <a:solidFill>
                <a:srgbClr val="FFFFFF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51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0" y="1973766"/>
            <a:ext cx="12192000" cy="488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3790950"/>
            <a:ext cx="3848099" cy="3067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257" y="0"/>
            <a:ext cx="6322743" cy="6858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522" y="0"/>
            <a:ext cx="1409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Hát mẫu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184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53" y="5124667"/>
            <a:ext cx="4200000" cy="17333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6" y="550875"/>
            <a:ext cx="11809141" cy="4011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rot="10800000" flipV="1">
            <a:off x="317015" y="735541"/>
            <a:ext cx="4102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ọc nhạc ký hiệu bàn tay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18" y="2644167"/>
            <a:ext cx="691060" cy="3278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32" y="2624196"/>
            <a:ext cx="775244" cy="3678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56" y="2677391"/>
            <a:ext cx="691059" cy="3278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379" y="2716189"/>
            <a:ext cx="827255" cy="3924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85" y="4146346"/>
            <a:ext cx="691059" cy="32786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13" y="4083850"/>
            <a:ext cx="694560" cy="3295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66" y="2586368"/>
            <a:ext cx="773458" cy="4963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27" y="2677391"/>
            <a:ext cx="691060" cy="40531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90" y="2614654"/>
            <a:ext cx="709950" cy="4268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07" y="4083849"/>
            <a:ext cx="694560" cy="39660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90" y="4104418"/>
            <a:ext cx="773459" cy="3295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553" y="4083850"/>
            <a:ext cx="659637" cy="3966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970" y="2651513"/>
            <a:ext cx="618728" cy="64779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041" y="4016767"/>
            <a:ext cx="521221" cy="54570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05" y="2735081"/>
            <a:ext cx="580244" cy="46981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82" y="4061677"/>
            <a:ext cx="563048" cy="4558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C5B51D-8856-B490-AC83-6F00C1EAB7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078" y="4066138"/>
            <a:ext cx="773458" cy="4963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798815-DE5F-7350-55D9-9F7BE555DA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10" y="4140098"/>
            <a:ext cx="691060" cy="40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96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5" name="chuyen trag ngăn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3352</TotalTime>
  <Words>41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#9Slide05 Dancing Script</vt:lpstr>
      <vt:lpstr>Arial</vt:lpstr>
      <vt:lpstr>Calibri</vt:lpstr>
      <vt:lpstr>Tahoma</vt:lpstr>
      <vt:lpstr>Times New Roman</vt:lpstr>
      <vt:lpstr>Wingdings</vt:lpstr>
      <vt:lpstr>Textured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192</cp:revision>
  <dcterms:created xsi:type="dcterms:W3CDTF">2022-07-19T08:03:09Z</dcterms:created>
  <dcterms:modified xsi:type="dcterms:W3CDTF">2026-04-01T10:33:33Z</dcterms:modified>
</cp:coreProperties>
</file>