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2"/>
  </p:notesMasterIdLst>
  <p:sldIdLst>
    <p:sldId id="277" r:id="rId4"/>
    <p:sldId id="307" r:id="rId5"/>
    <p:sldId id="308" r:id="rId6"/>
    <p:sldId id="310" r:id="rId7"/>
    <p:sldId id="282" r:id="rId8"/>
    <p:sldId id="283" r:id="rId9"/>
    <p:sldId id="312" r:id="rId10"/>
    <p:sldId id="2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6.jp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6.jp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48054" y="1878351"/>
            <a:ext cx="18399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4121" y="519366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679" y="-1"/>
            <a:ext cx="1073996" cy="87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34" y="176765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9442" y="1219556"/>
            <a:ext cx="602338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" y="6350"/>
            <a:ext cx="4187224" cy="1639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5" y="3429000"/>
            <a:ext cx="3274168" cy="3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03959" y="354759"/>
            <a:ext cx="304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3166711"/>
            <a:ext cx="5819162" cy="3691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47"/>
            <a:ext cx="6372837" cy="6039853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2411" y="117118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 flipV="1">
            <a:off x="158994" y="192012"/>
            <a:ext cx="6054848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742"/>
            <a:ext cx="7625616" cy="2613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2613258"/>
            <a:ext cx="4566383" cy="424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7" y="475165"/>
            <a:ext cx="11569566" cy="2077240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6471" y="3513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64" y="403859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727" y="803965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234366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0732"/>
            <a:ext cx="12191999" cy="2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0800000" flipV="1">
            <a:off x="4450490" y="-146078"/>
            <a:ext cx="329101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13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7" y="4226299"/>
            <a:ext cx="2136136" cy="2631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221380"/>
            <a:ext cx="8590970" cy="4116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" y="104992"/>
            <a:ext cx="500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86" y="295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81</Words>
  <Application>Microsoft Office PowerPoint</Application>
  <PresentationFormat>Widescreen</PresentationFormat>
  <Paragraphs>13</Paragraphs>
  <Slides>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87</cp:revision>
  <dcterms:created xsi:type="dcterms:W3CDTF">2022-04-04T02:41:08Z</dcterms:created>
  <dcterms:modified xsi:type="dcterms:W3CDTF">2026-04-01T10:23:35Z</dcterms:modified>
</cp:coreProperties>
</file>