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</p:sldMasterIdLst>
  <p:notesMasterIdLst>
    <p:notesMasterId r:id="rId12"/>
  </p:notesMasterIdLst>
  <p:sldIdLst>
    <p:sldId id="372" r:id="rId3"/>
    <p:sldId id="373" r:id="rId4"/>
    <p:sldId id="375" r:id="rId5"/>
    <p:sldId id="376" r:id="rId6"/>
    <p:sldId id="332" r:id="rId7"/>
    <p:sldId id="333" r:id="rId8"/>
    <p:sldId id="334" r:id="rId9"/>
    <p:sldId id="337" r:id="rId10"/>
    <p:sldId id="3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5D3"/>
    <a:srgbClr val="00182A"/>
    <a:srgbClr val="FC1CDC"/>
    <a:srgbClr val="5C0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83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3909D-2B9E-43EC-AB61-0C67111058DD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6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134EE-D48C-4925-9908-B9AEF568E1B7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8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9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42980-6978-431E-841C-E694CA597E49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1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CBD27-314C-442F-BD5A-1F5C6B14D386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58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2FC63-EB87-4557-9CD6-260E9AD7CB9C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0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A1B5E-4F2D-46A9-9214-5DBAFB8FCD5F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191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3AA35-7693-4095-AC81-2E113FCEEE94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8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5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5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824AE-F522-4F2B-8C3C-8186C59409BC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8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5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5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D3731-858C-4A0B-BA06-98160DC29256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3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716EB-5C5C-47D0-98AF-EBFFD5225B2F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728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8770D-0525-4082-8AE4-3E337CCD9928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877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3FBC-F12A-4D1A-8108-357E40F2D806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099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F0E07-A514-4269-9B31-73A7053FE487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7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267311-790A-45F6-9D6B-1113FA2D3001}" type="slidenum"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0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004" y="1218260"/>
            <a:ext cx="4726639" cy="5639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61732" y="161273"/>
            <a:ext cx="1572803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1459" y="870645"/>
            <a:ext cx="665334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NHẠC: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ÔN NHẠC CỤ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3486" y="1580017"/>
            <a:ext cx="395415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4" y="0"/>
            <a:ext cx="5185954" cy="1521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53" y="3905794"/>
            <a:ext cx="6315111" cy="27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46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6998"/>
            <a:ext cx="6858001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085773"/>
            <a:ext cx="1685112" cy="1772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73" y="826543"/>
            <a:ext cx="3201196" cy="61462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1799" y="1648398"/>
            <a:ext cx="178608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67" y="2647146"/>
            <a:ext cx="363753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Nêu từ còn thiếu ở các dấu chấm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1088" y="3326520"/>
            <a:ext cx="130516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71" y="244965"/>
            <a:ext cx="3371429" cy="63142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32263" y="941173"/>
            <a:ext cx="3243196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 có 2 phách trong ô nhịp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62" y="2968387"/>
            <a:ext cx="1066667" cy="1104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29" y="2968387"/>
            <a:ext cx="1123810" cy="11142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40975" y="2762946"/>
            <a:ext cx="44967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 trị trường độ một phách bằng một nốt đen.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75" y="4073149"/>
            <a:ext cx="1095238" cy="12095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59660" y="4206987"/>
            <a:ext cx="5078059" cy="80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 thứ nhất là phách mạng,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 thứ 2 là phách nhẹ.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0" y="4082673"/>
            <a:ext cx="1133333" cy="11428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65186" y="6173889"/>
            <a:ext cx="2989921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vui tươi, trong sáng.</a:t>
            </a:r>
          </a:p>
        </p:txBody>
      </p:sp>
    </p:spTree>
    <p:extLst>
      <p:ext uri="{BB962C8B-B14F-4D97-AF65-F5344CB8AC3E}">
        <p14:creationId xmlns:p14="http://schemas.microsoft.com/office/powerpoint/2010/main" val="2067520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23281 -0.3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1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15482 -0.1932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96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23412 -0.141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70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16068 0.15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76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6998"/>
            <a:ext cx="6858001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085773"/>
            <a:ext cx="1685112" cy="17722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4" y="266529"/>
            <a:ext cx="3200000" cy="619047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756" y="1"/>
            <a:ext cx="149271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3/4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72404" y="873938"/>
            <a:ext cx="324319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3/4 có 3 phách trong ô nhịp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03" y="2901152"/>
            <a:ext cx="1066667" cy="11047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70" y="2901152"/>
            <a:ext cx="1123810" cy="111428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272404" y="1933016"/>
            <a:ext cx="4031873" cy="8320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 thứ nhất là phách mạng,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 thứ 2 và phách thứ 3 là phách nhẹ.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16" y="4005914"/>
            <a:ext cx="1095238" cy="120952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272404" y="3410641"/>
            <a:ext cx="5078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trường độ một phách bằng một nốt đen.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1" y="4015438"/>
            <a:ext cx="1106289" cy="114285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7046382" y="5434301"/>
            <a:ext cx="344196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nhịp nhàng, uyển chuyển</a:t>
            </a:r>
          </a:p>
        </p:txBody>
      </p:sp>
    </p:spTree>
    <p:extLst>
      <p:ext uri="{BB962C8B-B14F-4D97-AF65-F5344CB8AC3E}">
        <p14:creationId xmlns:p14="http://schemas.microsoft.com/office/powerpoint/2010/main" val="854096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23281 -0.3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1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6992 -0.157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78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2526 -0.08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43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16067 0.15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76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6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6998"/>
            <a:ext cx="6858001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085773"/>
            <a:ext cx="1685112" cy="1772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1295" y="1275825"/>
            <a:ext cx="964154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sánh sự giống nhau và khác nhau của nhịp 2/4 và nhịp 3/4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4282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8289" y="82709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6" name="Picture 5" descr="C:\Users\Admin\Desktop\2024-06-20_09410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0" y="1136469"/>
            <a:ext cx="11699800" cy="2552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7" name="Picture 6" descr="C:\Users\Admin\Desktop\2024-06-20_09410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" y="0"/>
            <a:ext cx="12152673" cy="45066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15774" y="45952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5774" y="340658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 descr="C:\Users\Admin\Desktop\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47670"/>
            <a:ext cx="12192000" cy="129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Admin\Desktop\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4434"/>
            <a:ext cx="12192001" cy="134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0117" y="53068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1191" y="336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TAY THEO PH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515" y="170271"/>
            <a:ext cx="11251474" cy="63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3" y="1043932"/>
            <a:ext cx="12069527" cy="42857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2473" y="104992"/>
            <a:ext cx="530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nhóm kết hợp gõ đệm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50" y="2744800"/>
            <a:ext cx="482008" cy="5101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61" y="2753290"/>
            <a:ext cx="482008" cy="5101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94" y="2753290"/>
            <a:ext cx="482008" cy="5101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61" y="2744800"/>
            <a:ext cx="482008" cy="5101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49" y="5313199"/>
            <a:ext cx="482008" cy="51016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65" y="5277538"/>
            <a:ext cx="482008" cy="51016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4" y="5304798"/>
            <a:ext cx="482008" cy="51016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4" y="5277538"/>
            <a:ext cx="482008" cy="510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43" y="6132886"/>
            <a:ext cx="7651463" cy="7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8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161</Words>
  <Application>Microsoft Office PowerPoint</Application>
  <PresentationFormat>Widescreen</PresentationFormat>
  <Paragraphs>24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196</cp:revision>
  <dcterms:created xsi:type="dcterms:W3CDTF">2022-07-19T08:03:09Z</dcterms:created>
  <dcterms:modified xsi:type="dcterms:W3CDTF">2026-04-01T10:40:30Z</dcterms:modified>
</cp:coreProperties>
</file>