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6" r:id="rId1"/>
    <p:sldMasterId id="2147483710" r:id="rId2"/>
  </p:sldMasterIdLst>
  <p:notesMasterIdLst>
    <p:notesMasterId r:id="rId8"/>
  </p:notesMasterIdLst>
  <p:sldIdLst>
    <p:sldId id="295" r:id="rId3"/>
    <p:sldId id="296" r:id="rId4"/>
    <p:sldId id="300" r:id="rId5"/>
    <p:sldId id="302" r:id="rId6"/>
    <p:sldId id="285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6BB5A"/>
    <a:srgbClr val="68C875"/>
    <a:srgbClr val="D6363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52" autoAdjust="0"/>
    <p:restoredTop sz="94660"/>
  </p:normalViewPr>
  <p:slideViewPr>
    <p:cSldViewPr snapToGrid="0">
      <p:cViewPr varScale="1">
        <p:scale>
          <a:sx n="66" d="100"/>
          <a:sy n="66" d="100"/>
        </p:scale>
        <p:origin x="668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theme" Target="theme/theme1.xml"/><Relationship Id="rId5" Type="http://schemas.openxmlformats.org/officeDocument/2006/relationships/slide" Target="slides/slide3.xml"/><Relationship Id="rId10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EC6356-54BB-436B-8971-8798E60C5695}" type="datetimeFigureOut">
              <a:rPr lang="en-US" smtClean="0"/>
              <a:t>4/1/2026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BFA7B8-BE27-4375-9C47-6C35677188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3668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6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2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30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6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2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4/1/2026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43140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4/1/2026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42445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4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4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4/1/2026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85440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838200" y="196828"/>
            <a:ext cx="10515599" cy="1064413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rgbClr val="A8B1B8"/>
              </a:buClr>
              <a:buFont typeface="Arial"/>
              <a:buNone/>
              <a:defRPr sz="4400" b="0" i="0" u="none" strike="noStrike" cap="none">
                <a:solidFill>
                  <a:srgbClr val="A8B1B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599" cy="435133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Shape 12"/>
          <p:cNvSpPr txBox="1">
            <a:spLocks noGrp="1"/>
          </p:cNvSpPr>
          <p:nvPr>
            <p:ph type="dt" idx="10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5" name="Shape 13"/>
          <p:cNvSpPr txBox="1">
            <a:spLocks noGrp="1"/>
          </p:cNvSpPr>
          <p:nvPr>
            <p:ph type="ftr" idx="11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6" name="Shape 14"/>
          <p:cNvSpPr txBox="1">
            <a:spLocks noGrp="1"/>
          </p:cNvSpPr>
          <p:nvPr>
            <p:ph type="sldNum" idx="12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45700" rIns="91425" bIns="45700" numCol="1" anchor="t" anchorCtr="0" compatLnSpc="1">
            <a:prstTxWarp prst="textNoShape">
              <a:avLst/>
            </a:prstTxWarp>
          </a:bodyPr>
          <a:lstStyle>
            <a:lvl1pPr eaLnBrk="1" hangingPunct="1">
              <a:buSzPct val="25000"/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25000"/>
              <a:buFontTx/>
              <a:buNone/>
              <a:tabLst/>
              <a:defRPr/>
            </a:pPr>
            <a:fld id="{9FFF0030-A7BB-4B17-BA94-212CE9FDA66A}" type="slidenum">
              <a: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25000"/>
                <a:buFontTx/>
                <a:buNone/>
                <a:tabLst/>
                <a:defRPr/>
              </a:pPr>
              <a:t>‹#›</a:t>
            </a:fld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9750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4/1/2026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38058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3" y="2937934"/>
            <a:ext cx="5181600" cy="908050"/>
          </a:xfr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3" y="1937811"/>
            <a:ext cx="5181600" cy="1000125"/>
          </a:xfrm>
        </p:spPr>
        <p:txBody>
          <a:bodyPr anchor="b"/>
          <a:lstStyle>
            <a:lvl1pPr marL="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1pPr>
            <a:lvl2pPr marL="228611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57223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3pPr>
            <a:lvl4pPr marL="685835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914446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143057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371668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60028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828892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4/1/2026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66092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2"/>
            <a:ext cx="26924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2"/>
            <a:ext cx="26924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4/1/2026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7498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1" y="1023409"/>
            <a:ext cx="2693459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11" indent="0">
              <a:buNone/>
              <a:defRPr sz="1000" b="1"/>
            </a:lvl2pPr>
            <a:lvl3pPr marL="457223" indent="0">
              <a:buNone/>
              <a:defRPr sz="900" b="1"/>
            </a:lvl3pPr>
            <a:lvl4pPr marL="685835" indent="0">
              <a:buNone/>
              <a:defRPr sz="800" b="1"/>
            </a:lvl4pPr>
            <a:lvl5pPr marL="914446" indent="0">
              <a:buNone/>
              <a:defRPr sz="800" b="1"/>
            </a:lvl5pPr>
            <a:lvl6pPr marL="1143057" indent="0">
              <a:buNone/>
              <a:defRPr sz="800" b="1"/>
            </a:lvl6pPr>
            <a:lvl7pPr marL="1371668" indent="0">
              <a:buNone/>
              <a:defRPr sz="800" b="1"/>
            </a:lvl7pPr>
            <a:lvl8pPr marL="1600280" indent="0">
              <a:buNone/>
              <a:defRPr sz="800" b="1"/>
            </a:lvl8pPr>
            <a:lvl9pPr marL="1828892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1" y="1449917"/>
            <a:ext cx="2693459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11" indent="0">
              <a:buNone/>
              <a:defRPr sz="1000" b="1"/>
            </a:lvl2pPr>
            <a:lvl3pPr marL="457223" indent="0">
              <a:buNone/>
              <a:defRPr sz="900" b="1"/>
            </a:lvl3pPr>
            <a:lvl4pPr marL="685835" indent="0">
              <a:buNone/>
              <a:defRPr sz="800" b="1"/>
            </a:lvl4pPr>
            <a:lvl5pPr marL="914446" indent="0">
              <a:buNone/>
              <a:defRPr sz="800" b="1"/>
            </a:lvl5pPr>
            <a:lvl6pPr marL="1143057" indent="0">
              <a:buNone/>
              <a:defRPr sz="800" b="1"/>
            </a:lvl6pPr>
            <a:lvl7pPr marL="1371668" indent="0">
              <a:buNone/>
              <a:defRPr sz="800" b="1"/>
            </a:lvl7pPr>
            <a:lvl8pPr marL="1600280" indent="0">
              <a:buNone/>
              <a:defRPr sz="800" b="1"/>
            </a:lvl8pPr>
            <a:lvl9pPr marL="1828892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4/1/2026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83946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4/1/2026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75474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4/1/2026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41267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182033"/>
            <a:ext cx="2005543" cy="774700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9" y="182036"/>
            <a:ext cx="3407833" cy="3902075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1" y="956736"/>
            <a:ext cx="2005543" cy="3127375"/>
          </a:xfrm>
        </p:spPr>
        <p:txBody>
          <a:bodyPr/>
          <a:lstStyle>
            <a:lvl1pPr marL="0" indent="0">
              <a:buNone/>
              <a:defRPr sz="700"/>
            </a:lvl1pPr>
            <a:lvl2pPr marL="228611" indent="0">
              <a:buNone/>
              <a:defRPr sz="600"/>
            </a:lvl2pPr>
            <a:lvl3pPr marL="457223" indent="0">
              <a:buNone/>
              <a:defRPr sz="500"/>
            </a:lvl3pPr>
            <a:lvl4pPr marL="685835" indent="0">
              <a:buNone/>
              <a:defRPr sz="450"/>
            </a:lvl4pPr>
            <a:lvl5pPr marL="914446" indent="0">
              <a:buNone/>
              <a:defRPr sz="450"/>
            </a:lvl5pPr>
            <a:lvl6pPr marL="1143057" indent="0">
              <a:buNone/>
              <a:defRPr sz="450"/>
            </a:lvl6pPr>
            <a:lvl7pPr marL="1371668" indent="0">
              <a:buNone/>
              <a:defRPr sz="450"/>
            </a:lvl7pPr>
            <a:lvl8pPr marL="1600280" indent="0">
              <a:buNone/>
              <a:defRPr sz="450"/>
            </a:lvl8pPr>
            <a:lvl9pPr marL="1828892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4/1/2026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82150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2"/>
            <a:ext cx="3657600" cy="377825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1600"/>
            </a:lvl1pPr>
            <a:lvl2pPr marL="228611" indent="0">
              <a:buNone/>
              <a:defRPr sz="1400"/>
            </a:lvl2pPr>
            <a:lvl3pPr marL="457223" indent="0">
              <a:buNone/>
              <a:defRPr sz="1200"/>
            </a:lvl3pPr>
            <a:lvl4pPr marL="685835" indent="0">
              <a:buNone/>
              <a:defRPr sz="1000"/>
            </a:lvl4pPr>
            <a:lvl5pPr marL="914446" indent="0">
              <a:buNone/>
              <a:defRPr sz="1000"/>
            </a:lvl5pPr>
            <a:lvl6pPr marL="1143057" indent="0">
              <a:buNone/>
              <a:defRPr sz="1000"/>
            </a:lvl6pPr>
            <a:lvl7pPr marL="1371668" indent="0">
              <a:buNone/>
              <a:defRPr sz="1000"/>
            </a:lvl7pPr>
            <a:lvl8pPr marL="1600280" indent="0">
              <a:buNone/>
              <a:defRPr sz="1000"/>
            </a:lvl8pPr>
            <a:lvl9pPr marL="1828892" indent="0">
              <a:buNone/>
              <a:defRPr sz="1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7"/>
            <a:ext cx="3657600" cy="536575"/>
          </a:xfrm>
        </p:spPr>
        <p:txBody>
          <a:bodyPr/>
          <a:lstStyle>
            <a:lvl1pPr marL="0" indent="0">
              <a:buNone/>
              <a:defRPr sz="700"/>
            </a:lvl1pPr>
            <a:lvl2pPr marL="228611" indent="0">
              <a:buNone/>
              <a:defRPr sz="600"/>
            </a:lvl2pPr>
            <a:lvl3pPr marL="457223" indent="0">
              <a:buNone/>
              <a:defRPr sz="500"/>
            </a:lvl3pPr>
            <a:lvl4pPr marL="685835" indent="0">
              <a:buNone/>
              <a:defRPr sz="450"/>
            </a:lvl4pPr>
            <a:lvl5pPr marL="914446" indent="0">
              <a:buNone/>
              <a:defRPr sz="450"/>
            </a:lvl5pPr>
            <a:lvl6pPr marL="1143057" indent="0">
              <a:buNone/>
              <a:defRPr sz="450"/>
            </a:lvl6pPr>
            <a:lvl7pPr marL="1371668" indent="0">
              <a:buNone/>
              <a:defRPr sz="450"/>
            </a:lvl7pPr>
            <a:lvl8pPr marL="1600280" indent="0">
              <a:buNone/>
              <a:defRPr sz="450"/>
            </a:lvl8pPr>
            <a:lvl9pPr marL="1828892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4/1/2026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98565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2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9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4/1/2026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9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9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96270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ctr" defTabSz="457223" rtl="0" eaLnBrk="1" latinLnBrk="0" hangingPunct="1"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8" indent="-171458" algn="l" defTabSz="457223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94" indent="-142883" algn="l" defTabSz="457223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29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40" indent="-114306" algn="l" defTabSz="457223" rtl="0" eaLnBrk="1" latinLnBrk="0" hangingPunct="1">
        <a:spcBef>
          <a:spcPct val="20000"/>
        </a:spcBef>
        <a:buFont typeface="Arial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52" indent="-114306" algn="l" defTabSz="457223" rtl="0" eaLnBrk="1" latinLnBrk="0" hangingPunct="1">
        <a:spcBef>
          <a:spcPct val="20000"/>
        </a:spcBef>
        <a:buFont typeface="Arial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63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74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86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98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11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23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35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46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57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68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80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92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hape 6"/>
          <p:cNvSpPr txBox="1">
            <a:spLocks noGrp="1"/>
          </p:cNvSpPr>
          <p:nvPr>
            <p:ph type="title"/>
          </p:nvPr>
        </p:nvSpPr>
        <p:spPr bwMode="auto">
          <a:xfrm>
            <a:off x="838200" y="196850"/>
            <a:ext cx="10515600" cy="106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altLang="en-US">
              <a:sym typeface="Arial" panose="020B0604020202020204" pitchFamily="34" charset="0"/>
            </a:endParaRPr>
          </a:p>
        </p:txBody>
      </p:sp>
      <p:sp>
        <p:nvSpPr>
          <p:cNvPr id="1027" name="Shape 7"/>
          <p:cNvSpPr txBox="1"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>
              <a:sym typeface="Arial" panose="020B0604020202020204" pitchFamily="34" charset="0"/>
            </a:endParaRPr>
          </a:p>
        </p:txBody>
      </p:sp>
      <p:pic>
        <p:nvPicPr>
          <p:cNvPr id="1028" name="Shape 8"/>
          <p:cNvPicPr preferRelativeResize="0"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7100" y="185738"/>
            <a:ext cx="909638" cy="90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3945166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1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lvl="1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2pPr>
      <a:lvl3pPr lvl="2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3pPr>
      <a:lvl4pPr lvl="3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4pPr>
      <a:lvl5pPr lvl="4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media" Target="../media/media2.mp3"/><Relationship Id="rId7" Type="http://schemas.openxmlformats.org/officeDocument/2006/relationships/image" Target="../media/image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11" Type="http://schemas.openxmlformats.org/officeDocument/2006/relationships/image" Target="../media/image11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10.png"/><Relationship Id="rId4" Type="http://schemas.openxmlformats.org/officeDocument/2006/relationships/audio" Target="../media/media2.mp3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4.jpe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6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5.png"/><Relationship Id="rId5" Type="http://schemas.openxmlformats.org/officeDocument/2006/relationships/image" Target="../media/image10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audio" Target="../media/audio1.wav"/><Relationship Id="rId5" Type="http://schemas.openxmlformats.org/officeDocument/2006/relationships/image" Target="../media/image19.png"/><Relationship Id="rId4" Type="http://schemas.openxmlformats.org/officeDocument/2006/relationships/image" Target="../media/image18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061999" y="1570101"/>
            <a:ext cx="7443971" cy="5580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TỔ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CHỨC HOẠT ĐỘNG VẬN DỤNG SÁNG TẠO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672927" y="726721"/>
            <a:ext cx="1648208" cy="6245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TIẾT 26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4580" y="2346989"/>
            <a:ext cx="7762009" cy="429216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649160" cy="103048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8908" y="143459"/>
            <a:ext cx="1175265" cy="995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36251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chuyen trag ngăn.wav"/>
          </p:stSnd>
        </p:sndAc>
      </p:transition>
    </mc:Choice>
    <mc:Fallback xmlns="">
      <p:transition spd="slow">
        <p:fade/>
        <p:sndAc>
          <p:stSnd>
            <p:snd r:embed="rId7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83732" cy="807212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187037" y="1160570"/>
            <a:ext cx="4137783" cy="463692"/>
          </a:xfrm>
          <a:prstGeom prst="rect">
            <a:avLst/>
          </a:prstGeom>
          <a:noFill/>
        </p:spPr>
        <p:txBody>
          <a:bodyPr wrap="square" rtlCol="0">
            <a:prstTxWarp prst="textDeflat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Luyện</a:t>
            </a:r>
            <a:r>
              <a:rPr kumimoji="0" lang="en-US" sz="2400" b="1" i="0" u="none" strike="noStrike" kern="1200" cap="none" spc="0" normalizeH="0" noProof="0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tập</a:t>
            </a:r>
            <a:endParaRPr kumimoji="0" lang="en-US" sz="2400" b="1" i="0" u="none" strike="noStrike" kern="1200" cap="none" spc="0" normalizeH="0" baseline="0" noProof="0" dirty="0">
              <a:ln w="6600">
                <a:solidFill>
                  <a:srgbClr val="FF0000"/>
                </a:solidFill>
                <a:prstDash val="solid"/>
              </a:ln>
              <a:solidFill>
                <a:srgbClr val="FFFFFF"/>
              </a:solidFill>
              <a:effectLst>
                <a:glow rad="63500">
                  <a:srgbClr val="ED7D31">
                    <a:satMod val="175000"/>
                    <a:alpha val="40000"/>
                  </a:srgbClr>
                </a:glow>
                <a:outerShdw dist="38100" dir="2700000" algn="tl" rotWithShape="0">
                  <a:srgbClr val="ED7D31"/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5238" y="124690"/>
            <a:ext cx="5706762" cy="300297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5238" y="3127664"/>
            <a:ext cx="5706762" cy="373033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335" y="3848075"/>
            <a:ext cx="4653965" cy="2573505"/>
          </a:xfrm>
          <a:prstGeom prst="rect">
            <a:avLst/>
          </a:prstGeom>
        </p:spPr>
      </p:pic>
      <p:pic>
        <p:nvPicPr>
          <p:cNvPr id="5" name="MAU AM RECODER SI L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100229" y="1014662"/>
            <a:ext cx="609600" cy="609600"/>
          </a:xfrm>
          <a:prstGeom prst="rect">
            <a:avLst/>
          </a:prstGeom>
        </p:spPr>
      </p:pic>
      <p:pic>
        <p:nvPicPr>
          <p:cNvPr id="6" name="MAU AM KEN PHIM Đ R 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256635" y="381876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65594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0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68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1" y="3836159"/>
            <a:ext cx="5216235" cy="288442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85" y="0"/>
            <a:ext cx="5642265" cy="3147308"/>
          </a:xfrm>
          <a:prstGeom prst="rect">
            <a:avLst/>
          </a:prstGeom>
        </p:spPr>
      </p:pic>
      <p:grpSp>
        <p:nvGrpSpPr>
          <p:cNvPr id="6" name="Group 5"/>
          <p:cNvGrpSpPr>
            <a:grpSpLocks/>
          </p:cNvGrpSpPr>
          <p:nvPr/>
        </p:nvGrpSpPr>
        <p:grpSpPr bwMode="auto">
          <a:xfrm>
            <a:off x="5702535" y="0"/>
            <a:ext cx="6473880" cy="6858000"/>
            <a:chOff x="924" y="96"/>
            <a:chExt cx="3924" cy="4128"/>
          </a:xfrm>
        </p:grpSpPr>
        <p:pic>
          <p:nvPicPr>
            <p:cNvPr id="7" name="Picture 6" descr="Picture8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4" y="96"/>
              <a:ext cx="3924" cy="41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Rectangle 7"/>
            <p:cNvSpPr>
              <a:spLocks noChangeArrowheads="1"/>
            </p:cNvSpPr>
            <p:nvPr/>
          </p:nvSpPr>
          <p:spPr bwMode="auto">
            <a:xfrm>
              <a:off x="960" y="96"/>
              <a:ext cx="3888" cy="4128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.VnTime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.VnTime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.VnTime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.VnTime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.VnTime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.VnTime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.VnTime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.VnTime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.VnTime" pitchFamily="34" charset="0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.VnTime" pitchFamily="34" charset="0"/>
                <a:ea typeface="+mn-ea"/>
                <a:cs typeface="+mn-cs"/>
              </a:endParaRPr>
            </a:p>
          </p:txBody>
        </p:sp>
      </p:grpSp>
      <p:pic>
        <p:nvPicPr>
          <p:cNvPr id="3" name="reo vag bih minh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68243" y="353135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37405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50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342" y="2583809"/>
            <a:ext cx="5378950" cy="422231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7066"/>
            <a:ext cx="5721292" cy="106540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1292" y="270934"/>
            <a:ext cx="6128367" cy="6350000"/>
          </a:xfrm>
          <a:prstGeom prst="rect">
            <a:avLst/>
          </a:prstGeom>
        </p:spPr>
      </p:pic>
      <p:pic>
        <p:nvPicPr>
          <p:cNvPr id="2" name="Giai điệu Tình bạn tuổi thơ (Mi giáng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017175" y="136035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6453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808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0"/>
            <a:ext cx="7160899" cy="4511398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Chúc quý thầy cô mạnh khỏe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 em học sinh chăm ngoan học giỏi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935" y="2255699"/>
            <a:ext cx="2813570" cy="140678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8464" y="2588325"/>
            <a:ext cx="4751842" cy="3220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97339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chuyen trag ngăn.wav"/>
          </p:stSnd>
        </p:sndAc>
      </p:transition>
    </mc:Choice>
    <mc:Fallback xmlns="">
      <p:transition spd="slow">
        <p:fade/>
        <p:sndAc>
          <p:stSnd>
            <p:snd r:embed="rId6" name="chuyen trag ngăn.wav"/>
          </p:stSnd>
        </p:sndAc>
      </p:transition>
    </mc:Fallback>
  </mc:AlternateContent>
</p:sld>
</file>

<file path=ppt/theme/theme1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5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440</TotalTime>
  <Words>26</Words>
  <Application>Microsoft Office PowerPoint</Application>
  <PresentationFormat>Widescreen</PresentationFormat>
  <Paragraphs>5</Paragraphs>
  <Slides>5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5</vt:i4>
      </vt:variant>
    </vt:vector>
  </HeadingPairs>
  <TitlesOfParts>
    <vt:vector size="13" baseType="lpstr">
      <vt:lpstr>#9Slide05 Dancing Script</vt:lpstr>
      <vt:lpstr>.VnTime</vt:lpstr>
      <vt:lpstr>Arial</vt:lpstr>
      <vt:lpstr>Calibri</vt:lpstr>
      <vt:lpstr>Tahoma</vt:lpstr>
      <vt:lpstr>Times New Roman</vt:lpstr>
      <vt:lpstr>6_Office Theme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Hello</cp:lastModifiedBy>
  <cp:revision>87</cp:revision>
  <dcterms:created xsi:type="dcterms:W3CDTF">2022-04-04T07:27:39Z</dcterms:created>
  <dcterms:modified xsi:type="dcterms:W3CDTF">2026-04-01T10:26:44Z</dcterms:modified>
</cp:coreProperties>
</file>