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6" r:id="rId2"/>
    <p:sldMasterId id="2147483712" r:id="rId3"/>
  </p:sldMasterIdLst>
  <p:notesMasterIdLst>
    <p:notesMasterId r:id="rId9"/>
  </p:notesMasterIdLst>
  <p:sldIdLst>
    <p:sldId id="297" r:id="rId4"/>
    <p:sldId id="286" r:id="rId5"/>
    <p:sldId id="288" r:id="rId6"/>
    <p:sldId id="290" r:id="rId7"/>
    <p:sldId id="29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BB5A"/>
    <a:srgbClr val="68C875"/>
    <a:srgbClr val="D6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4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9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35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14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05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09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9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94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47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6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16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56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44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44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D1E84-FFAA-4D35-9D19-AE164EBC164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617129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22C93-D738-4D30-8A28-48950D58B8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748750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2F414-267C-4308-904F-BAE5E05F3EA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16966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73E0D-B416-435B-83AA-070D1823138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008806"/>
      </p:ext>
    </p:extLst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C2ADB-6FB3-4126-9D1E-6583792748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744159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0107C-EEA3-49A9-BD94-89CDCC84805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844967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AD392-AEDB-43A7-B8C2-E8E7C81B4AE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556443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60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27356-D9E6-46E3-9B0B-3A86D74489A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939822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8B2FA-51A6-4DB4-B0C5-A7B09095594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192767"/>
      </p:ext>
    </p:extLst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4F2A2-70FE-43C1-9778-B47825B074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566344"/>
      </p:ext>
    </p:extLst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5BCB9-3795-41CE-B8B9-675605E77B6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422898"/>
      </p:ext>
    </p:extLst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51887-5753-457C-9598-7222B9C18E7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026000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0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0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51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59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1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2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7D22B-BA01-42B0-A355-66B62724EE0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85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80194" y="213919"/>
            <a:ext cx="1775422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26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7619" y="1105699"/>
            <a:ext cx="4748992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DỤNG- SÁNG TẠO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583" y="107719"/>
            <a:ext cx="444889" cy="3767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319" y="2441692"/>
            <a:ext cx="4410594" cy="37389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44083" cy="115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2712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6" y="4962753"/>
            <a:ext cx="2018905" cy="1801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3732" cy="807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840" y="1136943"/>
            <a:ext cx="4137783" cy="68433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346" y="1962451"/>
            <a:ext cx="5421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1.Sáng tạo động tác phụ hoạ phù hợp cho bài hát Tuổi hồng ơi theo nhóm</a:t>
            </a:r>
            <a:endParaRPr lang="en-US" sz="24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069" y="0"/>
            <a:ext cx="5813404" cy="6858000"/>
          </a:xfrm>
          <a:prstGeom prst="rect">
            <a:avLst/>
          </a:prstGeom>
        </p:spPr>
      </p:pic>
      <p:pic>
        <p:nvPicPr>
          <p:cNvPr id="8" name="Tuổi hồng ơi karaoke lớp 5. Kết nối tri thứ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24735" y="34789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00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5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6" y="4869527"/>
            <a:ext cx="2123408" cy="18942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41724"/>
            <a:ext cx="8177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2. Thể hiện bài hát Duyên dáng mùa xuân và đệm theo nhóm </a:t>
            </a:r>
            <a:endParaRPr lang="en-US" sz="2400"/>
          </a:p>
        </p:txBody>
      </p:sp>
      <p:sp>
        <p:nvSpPr>
          <p:cNvPr id="4" name="Rectangle 3"/>
          <p:cNvSpPr/>
          <p:nvPr/>
        </p:nvSpPr>
        <p:spPr>
          <a:xfrm>
            <a:off x="-1" y="720993"/>
            <a:ext cx="206393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a) Recoder</a:t>
            </a:r>
            <a:endParaRPr lang="en-US" sz="24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Mẫu 1</a:t>
            </a:r>
            <a:endParaRPr lang="en-US" sz="24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C:\Users\Admin\Desktop\2024-06-19_121235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664" y="920197"/>
            <a:ext cx="8769469" cy="457926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ight Arrow 6"/>
          <p:cNvSpPr/>
          <p:nvPr/>
        </p:nvSpPr>
        <p:spPr>
          <a:xfrm>
            <a:off x="940526" y="2620975"/>
            <a:ext cx="1075750" cy="470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2</a:t>
            </a:r>
          </a:p>
        </p:txBody>
      </p:sp>
      <p:sp>
        <p:nvSpPr>
          <p:cNvPr id="8" name="Right Arrow 7"/>
          <p:cNvSpPr/>
          <p:nvPr/>
        </p:nvSpPr>
        <p:spPr>
          <a:xfrm>
            <a:off x="940526" y="1542364"/>
            <a:ext cx="1393066" cy="470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1 hát</a:t>
            </a:r>
          </a:p>
        </p:txBody>
      </p:sp>
      <p:pic>
        <p:nvPicPr>
          <p:cNvPr id="11" name="Media3 - Pa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07431" y="1542364"/>
            <a:ext cx="609600" cy="609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44147" y="5827366"/>
            <a:ext cx="265810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 nhóm ngược lại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5218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5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1" y="0"/>
            <a:ext cx="2007326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AU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Kèn phím</a:t>
            </a:r>
            <a:endParaRPr lang="en-US" sz="24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AU" sz="2400" b="1">
                <a:latin typeface="Times New Roman" panose="02020603050405020304" pitchFamily="18" charset="0"/>
                <a:ea typeface="Times New Roman" panose="02020603050405020304" pitchFamily="18" charset="0"/>
              </a:rPr>
              <a:t>Mẫu 2</a:t>
            </a:r>
            <a:endParaRPr lang="en-US" sz="2400"/>
          </a:p>
        </p:txBody>
      </p:sp>
      <p:pic>
        <p:nvPicPr>
          <p:cNvPr id="7" name="Picture 6" descr="C:\Users\Admin\Desktop\2024-06-19_163834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624127"/>
            <a:ext cx="10135330" cy="57244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ight Arrow 4"/>
          <p:cNvSpPr/>
          <p:nvPr/>
        </p:nvSpPr>
        <p:spPr>
          <a:xfrm>
            <a:off x="592488" y="2438776"/>
            <a:ext cx="1075750" cy="470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2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92488" y="1117206"/>
            <a:ext cx="1393066" cy="470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1 hát</a:t>
            </a:r>
          </a:p>
        </p:txBody>
      </p:sp>
      <p:pic>
        <p:nvPicPr>
          <p:cNvPr id="8" name="Media3 - Pa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03598" y="1117206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65769" y="6206189"/>
            <a:ext cx="265810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 nhóm ngược lại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58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5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95851" y="431074"/>
            <a:ext cx="6000206" cy="3161211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137CD"/>
                </a:solidFill>
                <a:effectLst/>
                <a:uLnTx/>
                <a:uFillTx/>
                <a:latin typeface="#9Slide05 Dancing Script" panose="03080800040507000D00" pitchFamily="66" charset="0"/>
                <a:ea typeface="+mn-ea"/>
                <a:cs typeface="+mn-cs"/>
              </a:rPr>
              <a:t>GIÁO DỤC, CỦNG CỐ DẶN DÒ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60" y="3043107"/>
            <a:ext cx="1806209" cy="37704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354" y="4093636"/>
            <a:ext cx="3196867" cy="2764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14651" cy="681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2216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76</Words>
  <Application>Microsoft Office PowerPoint</Application>
  <PresentationFormat>Widescreen</PresentationFormat>
  <Paragraphs>16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#9Slide05 Dancing Script</vt:lpstr>
      <vt:lpstr>Arial</vt:lpstr>
      <vt:lpstr>Calibri</vt:lpstr>
      <vt:lpstr>Tahoma</vt:lpstr>
      <vt:lpstr>Times New Roman</vt:lpstr>
      <vt:lpstr>Wingdings</vt:lpstr>
      <vt:lpstr>3_Office Theme</vt:lpstr>
      <vt:lpstr>6_Office Theme</vt:lpstr>
      <vt:lpstr>Textured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79</cp:revision>
  <dcterms:created xsi:type="dcterms:W3CDTF">2022-04-04T07:27:39Z</dcterms:created>
  <dcterms:modified xsi:type="dcterms:W3CDTF">2026-04-01T10:36:15Z</dcterms:modified>
</cp:coreProperties>
</file>