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86" r:id="rId4"/>
  </p:sldMasterIdLst>
  <p:notesMasterIdLst>
    <p:notesMasterId r:id="rId14"/>
  </p:notesMasterIdLst>
  <p:sldIdLst>
    <p:sldId id="268" r:id="rId5"/>
    <p:sldId id="258" r:id="rId6"/>
    <p:sldId id="277" r:id="rId7"/>
    <p:sldId id="270" r:id="rId8"/>
    <p:sldId id="278" r:id="rId9"/>
    <p:sldId id="279" r:id="rId10"/>
    <p:sldId id="281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4/1/2026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440" y="1761422"/>
            <a:ext cx="7234911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4891074" y="1002426"/>
            <a:ext cx="220764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51" y="0"/>
            <a:ext cx="2483732" cy="80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8" y="0"/>
            <a:ext cx="4816416" cy="149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417" y="3778134"/>
            <a:ext cx="1136468" cy="2324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77" y="3749040"/>
            <a:ext cx="3888702" cy="2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3" y="980760"/>
            <a:ext cx="11223057" cy="5554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00" y="3429000"/>
            <a:ext cx="1648028" cy="2642527"/>
          </a:xfrm>
          <a:prstGeom prst="rect">
            <a:avLst/>
          </a:prstGeom>
        </p:spPr>
      </p:pic>
      <p:pic>
        <p:nvPicPr>
          <p:cNvPr id="4" name="1 doc va vo tay thẻo t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020" y="4259179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606" y="408844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3" y="1691802"/>
            <a:ext cx="1178745" cy="181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508" y="427949"/>
            <a:ext cx="11723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tạo tên các nhạc cụ nối tiếp vào lời như nhạc cụ Trống con, thanh phách, traiengo...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8" y="2057619"/>
            <a:ext cx="4023360" cy="43724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74282" y="1353245"/>
            <a:ext cx="117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VD 1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178798" y="1414800"/>
            <a:ext cx="191542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hanh phách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1814911"/>
            <a:ext cx="4393474" cy="47206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92640" y="1230137"/>
            <a:ext cx="894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VD 3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10653513" y="1214745"/>
            <a:ext cx="116269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Traiengo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7" name="Picture 16" descr="C:\Users\ADMIN\Desktop\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78" y="3980046"/>
            <a:ext cx="3435531" cy="255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44621" y="3429001"/>
            <a:ext cx="113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VD 2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C720E5-C345-EB37-B04A-C8A97CDE53B3}"/>
              </a:ext>
            </a:extLst>
          </p:cNvPr>
          <p:cNvSpPr txBox="1"/>
          <p:nvPr/>
        </p:nvSpPr>
        <p:spPr>
          <a:xfrm>
            <a:off x="4774302" y="2952550"/>
            <a:ext cx="1755972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+mj-lt"/>
              </a:rPr>
              <a:t>Song Loan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075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6800"/>
            <a:ext cx="11603980" cy="2782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7" y="2989189"/>
            <a:ext cx="2421855" cy="3868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21225" y="3283833"/>
            <a:ext cx="9270775" cy="10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nhạc cụ Traiengo, 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 loan. Gõ vang ngắt sau hình nốt đen.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3062171"/>
            <a:ext cx="12170473" cy="3573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7394" y="1197977"/>
            <a:ext cx="92964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gõ theo hình tiết tấu hình thức: tập thể, nhóm, cặp đôi, cá nhân.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Desktop\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94" y="2054676"/>
            <a:ext cx="8405087" cy="100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9"/>
            <a:ext cx="10141544" cy="7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7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3062171"/>
            <a:ext cx="12170473" cy="357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1" y="0"/>
            <a:ext cx="7068819" cy="3062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7" y="0"/>
            <a:ext cx="406714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file mẫu sau 4 NHÓM kết hợp gõ nhạc cụ đệm cho bài hát Đẹp mãi tuổi thơ cùng với nhạc beat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3 SU DUG NHAC CU GO DEM DEP MAI UOC 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89373" y="1772490"/>
            <a:ext cx="609600" cy="609600"/>
          </a:xfrm>
          <a:prstGeom prst="rect">
            <a:avLst/>
          </a:prstGeom>
        </p:spPr>
      </p:pic>
      <p:pic>
        <p:nvPicPr>
          <p:cNvPr id="7" name="DEP MAI TUOI THO BE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89373" y="3017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6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70" y="1594131"/>
            <a:ext cx="12170473" cy="5009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1DA9C8-EC9C-ADC8-F001-1F7B038E657F}"/>
              </a:ext>
            </a:extLst>
          </p:cNvPr>
          <p:cNvSpPr txBox="1"/>
          <p:nvPr/>
        </p:nvSpPr>
        <p:spPr>
          <a:xfrm>
            <a:off x="768744" y="1197621"/>
            <a:ext cx="1073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Các nhóm chia sẻ và giao lưu cảm xúc khi hát cùng nhóm</a:t>
            </a:r>
          </a:p>
        </p:txBody>
      </p:sp>
    </p:spTree>
    <p:extLst>
      <p:ext uri="{BB962C8B-B14F-4D97-AF65-F5344CB8AC3E}">
        <p14:creationId xmlns:p14="http://schemas.microsoft.com/office/powerpoint/2010/main" val="24938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157</Words>
  <Application>Microsoft Office PowerPoint</Application>
  <PresentationFormat>Widescreen</PresentationFormat>
  <Paragraphs>19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56</cp:revision>
  <dcterms:created xsi:type="dcterms:W3CDTF">2022-04-04T07:27:39Z</dcterms:created>
  <dcterms:modified xsi:type="dcterms:W3CDTF">2026-04-01T08:32:41Z</dcterms:modified>
</cp:coreProperties>
</file>