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sldIdLst>
    <p:sldId id="256" r:id="rId5"/>
    <p:sldId id="291" r:id="rId6"/>
    <p:sldId id="281" r:id="rId7"/>
    <p:sldId id="292" r:id="rId8"/>
    <p:sldId id="293" r:id="rId9"/>
    <p:sldId id="294" r:id="rId10"/>
    <p:sldId id="295" r:id="rId11"/>
    <p:sldId id="297" r:id="rId12"/>
    <p:sldId id="298" r:id="rId13"/>
    <p:sldId id="2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58" d="100"/>
          <a:sy n="58" d="100"/>
        </p:scale>
        <p:origin x="108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2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00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7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50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17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00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15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5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51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97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35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06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18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64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70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34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3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00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33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27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60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274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18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04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74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32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57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068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238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692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1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0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7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1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9" y="1303128"/>
            <a:ext cx="11521281" cy="5222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0648"/>
            <a:ext cx="11521282" cy="1080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3432" y="1167545"/>
            <a:ext cx="5886407" cy="386413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Chào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mừng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quý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thầy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cô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và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bạn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đến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với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tiết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âm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nhạc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5877272"/>
            <a:ext cx="826192" cy="826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362" y="4797152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5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53" y="1"/>
            <a:ext cx="1266014" cy="10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2021-06-13_1714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2118779"/>
            <a:ext cx="7488832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87488" y="692696"/>
            <a:ext cx="9073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Sử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nhạc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ma-ca-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cát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lắc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tiết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tấu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trước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. HS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gõ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nhạc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 Ma-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Calibri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Calibri"/>
              </a:rPr>
              <a:t>-cat..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783633" y="4580053"/>
            <a:ext cx="3700693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 algn="just">
              <a:lnSpc>
                <a:spcPct val="150000"/>
              </a:lnSpc>
            </a:pPr>
            <a:r>
              <a:rPr lang="en-US" sz="4400" b="1">
                <a:solidFill>
                  <a:srgbClr val="FC330E"/>
                </a:solidFill>
                <a:latin typeface="Times New Roman"/>
                <a:ea typeface="Arial"/>
              </a:rPr>
              <a:t>KHỞI ĐỘNG.</a:t>
            </a:r>
            <a:endParaRPr lang="en-US" sz="4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6846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37851" y="984577"/>
            <a:ext cx="19057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</a:rPr>
              <a:t>Tiết </a:t>
            </a:r>
            <a:r>
              <a:rPr lang="en-US" sz="4400" b="1">
                <a:solidFill>
                  <a:srgbClr val="FF0000"/>
                </a:solidFill>
              </a:rPr>
              <a:t>26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02375" y="1916833"/>
            <a:ext cx="5976664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Arial"/>
              </a:rPr>
              <a:t>LUYỆN TẬP VÀ BIỂU DIỄN BÀI HÁT </a:t>
            </a:r>
            <a:r>
              <a:rPr lang="en-US" sz="2400" b="1" i="1">
                <a:solidFill>
                  <a:srgbClr val="FF0000"/>
                </a:solidFill>
                <a:latin typeface="Times New Roman"/>
                <a:ea typeface="Arial"/>
              </a:rPr>
              <a:t>MẸ ƠI CÓ BIẾT</a:t>
            </a:r>
            <a:endParaRPr lang="en-US" sz="2400"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11" y="-99392"/>
            <a:ext cx="826192" cy="826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1" y="422108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6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E OI CO BIET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91544" y="4293096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29392" y="2204865"/>
            <a:ext cx="6720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/>
              <a:t>Ôn hát với các hình thức: Đồng ca, tốp ca, song ca, đơn ca</a:t>
            </a:r>
          </a:p>
        </p:txBody>
      </p:sp>
      <p:sp>
        <p:nvSpPr>
          <p:cNvPr id="4" name="Rectangle 3"/>
          <p:cNvSpPr/>
          <p:nvPr/>
        </p:nvSpPr>
        <p:spPr>
          <a:xfrm>
            <a:off x="2993681" y="699355"/>
            <a:ext cx="6192401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Calibri"/>
              </a:rPr>
              <a:t>THỰC HÀNH − LUYỆN TẬP</a:t>
            </a:r>
            <a:endParaRPr lang="en-US" sz="36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540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E OI CO BIET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5560" y="4725144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4360" y="836712"/>
            <a:ext cx="84381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/>
                <a:ea typeface="Calibri"/>
              </a:rPr>
              <a:t>Chia </a:t>
            </a:r>
            <a:r>
              <a:rPr lang="en-US" dirty="0" err="1">
                <a:latin typeface="Times New Roman"/>
                <a:ea typeface="Calibri"/>
              </a:rPr>
              <a:t>nhóm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yêu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cầu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các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nhóm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thảo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luận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và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lựa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chọn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hình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thức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biểu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diễn</a:t>
            </a:r>
            <a:r>
              <a:rPr lang="en-US" dirty="0">
                <a:latin typeface="Times New Roman"/>
                <a:ea typeface="Calibri"/>
              </a:rPr>
              <a:t>, </a:t>
            </a:r>
            <a:r>
              <a:rPr lang="en-US" dirty="0" err="1">
                <a:latin typeface="Times New Roman"/>
                <a:ea typeface="Calibri"/>
              </a:rPr>
              <a:t>tự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luyện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tập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với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nhau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khoảng</a:t>
            </a:r>
            <a:r>
              <a:rPr lang="en-US" dirty="0">
                <a:latin typeface="Times New Roman"/>
                <a:ea typeface="Calibri"/>
              </a:rPr>
              <a:t> 5 </a:t>
            </a:r>
            <a:r>
              <a:rPr lang="en-US" dirty="0" err="1">
                <a:latin typeface="Times New Roman"/>
                <a:ea typeface="Calibri"/>
              </a:rPr>
              <a:t>phút</a:t>
            </a:r>
            <a:r>
              <a:rPr lang="en-US" dirty="0">
                <a:latin typeface="Times New Roman"/>
                <a:ea typeface="Calibri"/>
              </a:rPr>
              <a:t>, </a:t>
            </a:r>
            <a:r>
              <a:rPr lang="en-US" dirty="0" err="1">
                <a:latin typeface="Times New Roman"/>
                <a:ea typeface="Calibri"/>
              </a:rPr>
              <a:t>với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các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yêu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cầu</a:t>
            </a:r>
            <a:r>
              <a:rPr lang="en-US" dirty="0">
                <a:latin typeface="Times New Roman"/>
                <a:ea typeface="Calibri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i="1" dirty="0" err="1">
                <a:latin typeface="Times New Roman"/>
                <a:ea typeface="Calibri"/>
              </a:rPr>
              <a:t>Nhóm</a:t>
            </a:r>
            <a:r>
              <a:rPr lang="en-US" i="1" dirty="0">
                <a:latin typeface="Times New Roman"/>
                <a:ea typeface="Calibri"/>
              </a:rPr>
              <a:t> 1: </a:t>
            </a:r>
            <a:r>
              <a:rPr lang="en-US" i="1" dirty="0" err="1">
                <a:latin typeface="Times New Roman"/>
                <a:ea typeface="Calibri"/>
              </a:rPr>
              <a:t>Hát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kết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hợp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với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vỗ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tay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theo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nhịp</a:t>
            </a:r>
            <a:r>
              <a:rPr lang="en-US" i="1" dirty="0">
                <a:latin typeface="Times New Roman"/>
                <a:ea typeface="Calibri"/>
              </a:rPr>
              <a:t>.</a:t>
            </a:r>
            <a:endParaRPr lang="en-US" dirty="0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en-US" i="1" dirty="0" err="1">
                <a:latin typeface="Times New Roman"/>
                <a:ea typeface="Calibri"/>
              </a:rPr>
              <a:t>Nhóm</a:t>
            </a:r>
            <a:r>
              <a:rPr lang="en-US" i="1" dirty="0">
                <a:latin typeface="Times New Roman"/>
                <a:ea typeface="Calibri"/>
              </a:rPr>
              <a:t> 2: </a:t>
            </a:r>
            <a:r>
              <a:rPr lang="en-US" i="1" dirty="0" err="1">
                <a:latin typeface="Times New Roman"/>
                <a:ea typeface="Calibri"/>
              </a:rPr>
              <a:t>Hát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kết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hợp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vỗ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tay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theo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phách</a:t>
            </a:r>
            <a:r>
              <a:rPr lang="en-US" i="1" dirty="0">
                <a:latin typeface="Times New Roman"/>
                <a:ea typeface="Calibri"/>
              </a:rPr>
              <a:t>.</a:t>
            </a:r>
            <a:endParaRPr lang="en-US" dirty="0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en-US" i="1" dirty="0" err="1">
                <a:latin typeface="Times New Roman"/>
                <a:ea typeface="Calibri"/>
              </a:rPr>
              <a:t>Nhóm</a:t>
            </a:r>
            <a:r>
              <a:rPr lang="en-US" i="1" dirty="0">
                <a:latin typeface="Times New Roman"/>
                <a:ea typeface="Calibri"/>
              </a:rPr>
              <a:t> 3: </a:t>
            </a:r>
            <a:r>
              <a:rPr lang="en-US" i="1" dirty="0" err="1">
                <a:latin typeface="Times New Roman"/>
                <a:ea typeface="Calibri"/>
              </a:rPr>
              <a:t>Hát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kết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hợp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bước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chân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nhún</a:t>
            </a:r>
            <a:r>
              <a:rPr lang="en-US" i="1" dirty="0">
                <a:latin typeface="Times New Roman"/>
                <a:ea typeface="Calibri"/>
              </a:rPr>
              <a:t> sang </a:t>
            </a:r>
            <a:r>
              <a:rPr lang="en-US" i="1" dirty="0" err="1">
                <a:latin typeface="Times New Roman"/>
                <a:ea typeface="Calibri"/>
              </a:rPr>
              <a:t>trái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và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phải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theo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nhịp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kết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hợp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động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tác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phụ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hoạ</a:t>
            </a:r>
            <a:r>
              <a:rPr lang="en-US" dirty="0">
                <a:latin typeface="Times New Roman"/>
                <a:ea typeface="Calibri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i="1" dirty="0" err="1">
                <a:latin typeface="Times New Roman"/>
                <a:ea typeface="Calibri"/>
              </a:rPr>
              <a:t>Nhóm</a:t>
            </a:r>
            <a:r>
              <a:rPr lang="en-US" i="1" dirty="0">
                <a:latin typeface="Times New Roman"/>
                <a:ea typeface="Calibri"/>
              </a:rPr>
              <a:t> 4: </a:t>
            </a:r>
            <a:r>
              <a:rPr lang="en-US" i="1" dirty="0" err="1">
                <a:latin typeface="Times New Roman"/>
                <a:ea typeface="Calibri"/>
              </a:rPr>
              <a:t>Sử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dụng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nhạc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cụ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đã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học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hát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kết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hợp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lắc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theo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nhịp</a:t>
            </a:r>
            <a:r>
              <a:rPr lang="en-US" i="1" dirty="0">
                <a:latin typeface="Times New Roman"/>
                <a:ea typeface="Calibri"/>
              </a:rPr>
              <a:t> (GV </a:t>
            </a:r>
            <a:r>
              <a:rPr lang="en-US" i="1" dirty="0" err="1">
                <a:latin typeface="Times New Roman"/>
                <a:ea typeface="Calibri"/>
              </a:rPr>
              <a:t>bật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nhạc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vi-VN" i="1" dirty="0">
                <a:latin typeface="Times New Roman"/>
                <a:ea typeface="Calibri"/>
              </a:rPr>
              <a:t>lần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vi-VN" i="1" dirty="0">
                <a:latin typeface="Times New Roman"/>
                <a:ea typeface="Calibri"/>
              </a:rPr>
              <a:t>lượt </a:t>
            </a:r>
            <a:r>
              <a:rPr lang="en-US" i="1" dirty="0" err="1">
                <a:latin typeface="Times New Roman"/>
                <a:ea typeface="Calibri"/>
              </a:rPr>
              <a:t>cho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các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i="1" dirty="0" err="1">
                <a:latin typeface="Times New Roman"/>
                <a:ea typeface="Calibri"/>
              </a:rPr>
              <a:t>nhóm</a:t>
            </a:r>
            <a:r>
              <a:rPr lang="en-US" i="1" dirty="0">
                <a:latin typeface="Times New Roman"/>
                <a:ea typeface="Calibri"/>
              </a:rPr>
              <a:t>). </a:t>
            </a:r>
            <a:endParaRPr lang="en-US" dirty="0"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1" y="422108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1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1504" y="404664"/>
            <a:ext cx="10297144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ME OI CO BIET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416" y="1124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0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7528" y="188640"/>
            <a:ext cx="957706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ME OI CO BIET BEAT.mp3">
            <a:hlinkClick r:id="" action="ppaction://media"/>
            <a:extLst>
              <a:ext uri="{FF2B5EF4-FFF2-40B4-BE49-F238E27FC236}">
                <a16:creationId xmlns:a16="http://schemas.microsoft.com/office/drawing/2014/main" id="{EE6E1E85-531A-945C-FAAF-8AF61C4F06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416" y="1124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5520" y="1490329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>
                <a:latin typeface="Times New Roman"/>
                <a:ea typeface="Calibri"/>
              </a:rPr>
              <a:t>Cử</a:t>
            </a:r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>
                <a:latin typeface="Times New Roman"/>
                <a:ea typeface="Calibri"/>
              </a:rPr>
              <a:t>một</a:t>
            </a:r>
            <a:r>
              <a:rPr lang="en-US" sz="3600" dirty="0">
                <a:latin typeface="Times New Roman"/>
                <a:ea typeface="Calibri"/>
              </a:rPr>
              <a:t> HS </a:t>
            </a:r>
            <a:r>
              <a:rPr lang="en-US" sz="3600" dirty="0" err="1">
                <a:latin typeface="Times New Roman"/>
                <a:ea typeface="Calibri"/>
              </a:rPr>
              <a:t>có</a:t>
            </a:r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>
                <a:latin typeface="Times New Roman"/>
                <a:ea typeface="Calibri"/>
              </a:rPr>
              <a:t>khả</a:t>
            </a:r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>
                <a:latin typeface="Times New Roman"/>
                <a:ea typeface="Calibri"/>
              </a:rPr>
              <a:t>năng</a:t>
            </a:r>
            <a:r>
              <a:rPr lang="en-US" sz="3600" dirty="0">
                <a:latin typeface="Times New Roman"/>
                <a:ea typeface="Calibri"/>
              </a:rPr>
              <a:t> bao </a:t>
            </a:r>
            <a:r>
              <a:rPr lang="en-US" sz="3600" dirty="0" err="1">
                <a:latin typeface="Times New Roman"/>
                <a:ea typeface="Calibri"/>
              </a:rPr>
              <a:t>quát</a:t>
            </a:r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>
                <a:latin typeface="Times New Roman"/>
                <a:ea typeface="Calibri"/>
              </a:rPr>
              <a:t>điều</a:t>
            </a:r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>
                <a:latin typeface="Times New Roman"/>
                <a:ea typeface="Calibri"/>
              </a:rPr>
              <a:t>khiển</a:t>
            </a:r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>
                <a:latin typeface="Times New Roman"/>
                <a:ea typeface="Calibri"/>
              </a:rPr>
              <a:t>cả</a:t>
            </a:r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>
                <a:latin typeface="Times New Roman"/>
                <a:ea typeface="Calibri"/>
              </a:rPr>
              <a:t>lớp</a:t>
            </a:r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>
                <a:latin typeface="Times New Roman"/>
                <a:ea typeface="Calibri"/>
              </a:rPr>
              <a:t>hát</a:t>
            </a:r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>
                <a:latin typeface="Times New Roman"/>
                <a:ea typeface="Calibri"/>
              </a:rPr>
              <a:t>theo</a:t>
            </a:r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>
                <a:latin typeface="Times New Roman"/>
                <a:ea typeface="Calibri"/>
              </a:rPr>
              <a:t>nhạc</a:t>
            </a:r>
            <a:r>
              <a:rPr lang="en-US" sz="3600" dirty="0">
                <a:latin typeface="Times New Roman"/>
                <a:ea typeface="Calibri"/>
              </a:rPr>
              <a:t> .</a:t>
            </a:r>
          </a:p>
        </p:txBody>
      </p:sp>
      <p:sp>
        <p:nvSpPr>
          <p:cNvPr id="3" name="Rectangle 2"/>
          <p:cNvSpPr/>
          <p:nvPr/>
        </p:nvSpPr>
        <p:spPr>
          <a:xfrm>
            <a:off x="3635743" y="548681"/>
            <a:ext cx="4920514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VẬN DỤNG – SÁNG TẠO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4" name="ME OI CO BIET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47528" y="28194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1" y="422108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5560" y="1052736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/>
                <a:ea typeface="Calibri"/>
              </a:rPr>
              <a:t>– GV </a:t>
            </a:r>
            <a:r>
              <a:rPr lang="en-US" sz="2800" dirty="0" err="1">
                <a:latin typeface="Times New Roman"/>
                <a:ea typeface="Calibri"/>
              </a:rPr>
              <a:t>cùng</a:t>
            </a:r>
            <a:r>
              <a:rPr lang="en-US" sz="2800" dirty="0">
                <a:latin typeface="Times New Roman"/>
                <a:ea typeface="Calibri"/>
              </a:rPr>
              <a:t> HS chia </a:t>
            </a:r>
            <a:r>
              <a:rPr lang="en-US" sz="2800" dirty="0" err="1">
                <a:latin typeface="Times New Roman"/>
                <a:ea typeface="Calibri"/>
              </a:rPr>
              <a:t>nhóm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và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hỗ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trợ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các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nhóm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thảo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luận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và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thống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nhất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cách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biểu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diễn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bài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hát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của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nhóm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mình</a:t>
            </a:r>
            <a:endParaRPr lang="en-US" sz="2800" dirty="0">
              <a:latin typeface="Times New Roman"/>
              <a:ea typeface="Calibri"/>
            </a:endParaRPr>
          </a:p>
          <a:p>
            <a:r>
              <a:rPr lang="en-US" sz="2800" dirty="0">
                <a:latin typeface="Times New Roman"/>
                <a:ea typeface="Calibri"/>
              </a:rPr>
              <a:t>– GV </a:t>
            </a:r>
            <a:r>
              <a:rPr lang="en-US" sz="2800" dirty="0" err="1">
                <a:latin typeface="Times New Roman"/>
                <a:ea typeface="Calibri"/>
              </a:rPr>
              <a:t>điều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hành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các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nhóm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lên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biểu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err="1">
                <a:latin typeface="Times New Roman"/>
                <a:ea typeface="Calibri"/>
              </a:rPr>
              <a:t>diễn</a:t>
            </a:r>
            <a:r>
              <a:rPr lang="en-US" sz="2800" dirty="0">
                <a:latin typeface="Times New Roman"/>
                <a:ea typeface="Calibri"/>
              </a:rPr>
              <a:t>.</a:t>
            </a:r>
            <a:endParaRPr lang="en-US" sz="2800" dirty="0"/>
          </a:p>
        </p:txBody>
      </p:sp>
      <p:pic>
        <p:nvPicPr>
          <p:cNvPr id="3" name="ME OI CO BIET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59496" y="2996952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1" y="422108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3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266</Words>
  <Application>Microsoft Office PowerPoint</Application>
  <PresentationFormat>Widescreen</PresentationFormat>
  <Paragraphs>19</Paragraphs>
  <Slides>10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Hello</cp:lastModifiedBy>
  <cp:revision>53</cp:revision>
  <dcterms:created xsi:type="dcterms:W3CDTF">2021-06-23T07:33:39Z</dcterms:created>
  <dcterms:modified xsi:type="dcterms:W3CDTF">2026-04-01T08:21:50Z</dcterms:modified>
</cp:coreProperties>
</file>