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0" r:id="rId4"/>
    <p:sldId id="280" r:id="rId5"/>
    <p:sldId id="286" r:id="rId6"/>
    <p:sldId id="296" r:id="rId7"/>
    <p:sldId id="287" r:id="rId8"/>
    <p:sldId id="297" r:id="rId9"/>
    <p:sldId id="298" r:id="rId10"/>
    <p:sldId id="299" r:id="rId11"/>
    <p:sldId id="3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3/7/2023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png"/><Relationship Id="rId5" Type="http://schemas.microsoft.com/office/2007/relationships/media" Target="../media/media5.mp3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00284" y="0"/>
            <a:ext cx="1529585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2" y="1455364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4895" y="930597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CÁC HÌNH TIẾT TẤU BẰNG NHẠC CỤ GÕ</a:t>
            </a:r>
            <a:endParaRPr lang="en-US" sz="28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663" y="61200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9027" y="73553"/>
            <a:ext cx="1028368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sz="24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618"/>
            <a:ext cx="12192000" cy="1548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thể hiện hòa vào cũng như nối tiếp , nêu cảm nhận về nhạc cụ của nhóm mình so sánh với âm sắc nhạc cụ của nhóm bạn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7066" y="2202287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sắc: êm nhẹ hay vang chói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644" y="1029890"/>
            <a:ext cx="6124784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2018" y="1546743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97" y="1071819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94" y="1716190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7" y="2390748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60" y="2646946"/>
            <a:ext cx="8556955" cy="26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218</Words>
  <Application>Microsoft Office PowerPoint</Application>
  <PresentationFormat>Widescreen</PresentationFormat>
  <Paragraphs>20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Simson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59</cp:revision>
  <dcterms:created xsi:type="dcterms:W3CDTF">2022-04-04T11:47:32Z</dcterms:created>
  <dcterms:modified xsi:type="dcterms:W3CDTF">2023-03-07T01:19:50Z</dcterms:modified>
</cp:coreProperties>
</file>