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3879" r:id="rId2"/>
    <p:sldMasterId id="2147483881" r:id="rId3"/>
  </p:sldMasterIdLst>
  <p:notesMasterIdLst>
    <p:notesMasterId r:id="rId14"/>
  </p:notesMasterIdLst>
  <p:sldIdLst>
    <p:sldId id="611" r:id="rId4"/>
    <p:sldId id="614" r:id="rId5"/>
    <p:sldId id="616" r:id="rId6"/>
    <p:sldId id="618" r:id="rId7"/>
    <p:sldId id="619" r:id="rId8"/>
    <p:sldId id="620" r:id="rId9"/>
    <p:sldId id="621" r:id="rId10"/>
    <p:sldId id="622" r:id="rId11"/>
    <p:sldId id="623" r:id="rId12"/>
    <p:sldId id="6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 autoAdjust="0"/>
    <p:restoredTop sz="95209" autoAdjust="0"/>
  </p:normalViewPr>
  <p:slideViewPr>
    <p:cSldViewPr snapToGrid="0">
      <p:cViewPr varScale="1">
        <p:scale>
          <a:sx n="66" d="100"/>
          <a:sy n="66" d="100"/>
        </p:scale>
        <p:origin x="5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20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05326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0201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71877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14284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66550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44315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24850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5201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2971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30156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3618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5476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6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8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2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6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7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07565" y="855857"/>
            <a:ext cx="10406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4557" y="1718126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PHỨC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6"/>
            <a:ext cx="3649160" cy="1030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24" y="-39729"/>
            <a:ext cx="12192001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92386" y="465364"/>
            <a:ext cx="2377031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500" y="1257300"/>
            <a:ext cx="10458701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PHƯỚC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77736" y="2481943"/>
            <a:ext cx="827251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74" y="149717"/>
            <a:ext cx="804797" cy="6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87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605374"/>
            <a:ext cx="4134620" cy="365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687" y="1293026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1356497"/>
            <a:ext cx="11397342" cy="5317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2235" y="89808"/>
            <a:ext cx="6131379" cy="36575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86050" y="971135"/>
            <a:ext cx="7298871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" y="-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" y="724468"/>
            <a:ext cx="5788164" cy="396241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959930" y="334736"/>
            <a:ext cx="6017077" cy="6229350"/>
            <a:chOff x="960" y="96"/>
            <a:chExt cx="3888" cy="4128"/>
          </a:xfrm>
        </p:grpSpPr>
        <p:pic>
          <p:nvPicPr>
            <p:cNvPr id="12" name="Picture 11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93" y="394930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" y="1526396"/>
            <a:ext cx="5710910" cy="233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689"/>
            <a:ext cx="12241371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61" y="2764700"/>
            <a:ext cx="529390" cy="5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98" y="4507193"/>
            <a:ext cx="529390" cy="529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33" y="2764700"/>
            <a:ext cx="529390" cy="529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57" y="2764700"/>
            <a:ext cx="529390" cy="529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03" y="4414665"/>
            <a:ext cx="529390" cy="52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065" y="260747"/>
            <a:ext cx="9496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Nghe lại bài hát và gõ theo nhịp 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6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513" y="2338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2855" y="328886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556"/>
            <a:ext cx="6237613" cy="1753384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6115" y="9468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729" y="653054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4 nhóm Nghe gõ nhịp nối tiếp các câu </a:t>
            </a:r>
            <a:endParaRPr lang="vi-V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84" y="1997503"/>
            <a:ext cx="315925" cy="315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29" y="2868612"/>
            <a:ext cx="315925" cy="31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" y="2972940"/>
            <a:ext cx="315925" cy="315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3" y="1997504"/>
            <a:ext cx="315925" cy="315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53" y="1997503"/>
            <a:ext cx="315925" cy="3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" y="-12620"/>
            <a:ext cx="12214435" cy="687062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366" y="2175373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 rot="10800000" flipV="1">
            <a:off x="244928" y="559871"/>
            <a:ext cx="5772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Nghe thể hiện cảm xúc qua điệu bộ, nhún và đung đưa theo nhịp. 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18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00"/>
            <a:ext cx="5913665" cy="6199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7135" y="14355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4015" y="2280239"/>
            <a:ext cx="5353468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577" y="3067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836220"/>
            <a:ext cx="5044069" cy="6021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29600" y="285749"/>
            <a:ext cx="3731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theo tiết tấu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224" y="22078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bạn tuổi thơ đẹp lắm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Quấn quýt bên nhau thật vui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 nhiên như gió như mây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 đẹp như bướm như hoa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0" y="2653990"/>
            <a:ext cx="270191" cy="27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0" y="2671294"/>
            <a:ext cx="270191" cy="270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82" y="2671294"/>
            <a:ext cx="270191" cy="270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97" y="2653988"/>
            <a:ext cx="270191" cy="270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4" y="2653989"/>
            <a:ext cx="270191" cy="270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0" y="2653990"/>
            <a:ext cx="270191" cy="270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83" y="2653987"/>
            <a:ext cx="270191" cy="270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6" y="2668076"/>
            <a:ext cx="270191" cy="270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0" y="2668076"/>
            <a:ext cx="270191" cy="270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4" y="2668077"/>
            <a:ext cx="270191" cy="270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93" y="2676293"/>
            <a:ext cx="270191" cy="270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58" y="2653986"/>
            <a:ext cx="270191" cy="270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41" y="3353016"/>
            <a:ext cx="270191" cy="27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2" y="3379401"/>
            <a:ext cx="270191" cy="270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2" y="3412709"/>
            <a:ext cx="270191" cy="270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11" y="3422570"/>
            <a:ext cx="270191" cy="270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85" y="3415990"/>
            <a:ext cx="270191" cy="2701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0" y="3446846"/>
            <a:ext cx="270191" cy="2701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8" y="3422580"/>
            <a:ext cx="270191" cy="270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29" y="3430203"/>
            <a:ext cx="270191" cy="270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5" y="3415990"/>
            <a:ext cx="270191" cy="270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3" y="3395059"/>
            <a:ext cx="270191" cy="2701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0" y="3395059"/>
            <a:ext cx="270191" cy="2701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68" y="3379401"/>
            <a:ext cx="270191" cy="270191"/>
          </a:xfrm>
          <a:prstGeom prst="rect">
            <a:avLst/>
          </a:prstGeom>
        </p:spPr>
      </p:pic>
      <p:pic>
        <p:nvPicPr>
          <p:cNvPr id="33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0249" y="1588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144885"/>
            <a:ext cx="6191250" cy="5713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51401"/>
            <a:ext cx="6191250" cy="988764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392" y="2590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10161</TotalTime>
  <Words>157</Words>
  <Application>Microsoft Office PowerPoint</Application>
  <PresentationFormat>Widescreen</PresentationFormat>
  <Paragraphs>19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.VnTime</vt:lpstr>
      <vt:lpstr>Arial</vt:lpstr>
      <vt:lpstr>Calibri</vt:lpstr>
      <vt:lpstr>Tahoma</vt:lpstr>
      <vt:lpstr>Times New Roman</vt:lpstr>
      <vt:lpstr>Wingdings</vt:lpstr>
      <vt:lpstr>1_Office Theme</vt:lpstr>
      <vt:lpstr>2_Office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1282</cp:revision>
  <dcterms:created xsi:type="dcterms:W3CDTF">2020-08-30T12:35:12Z</dcterms:created>
  <dcterms:modified xsi:type="dcterms:W3CDTF">2026-02-11T03:43:52Z</dcterms:modified>
</cp:coreProperties>
</file>