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7" r:id="rId4"/>
    <p:sldId id="271" r:id="rId5"/>
    <p:sldId id="282" r:id="rId6"/>
    <p:sldId id="549" r:id="rId7"/>
    <p:sldId id="279" r:id="rId8"/>
    <p:sldId id="284" r:id="rId9"/>
    <p:sldId id="285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7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180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3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4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9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9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8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9146" y="638750"/>
            <a:ext cx="609600" cy="609600"/>
          </a:xfrm>
          <a:prstGeom prst="rect">
            <a:avLst/>
          </a:prstGeom>
        </p:spPr>
      </p:pic>
      <p:pic>
        <p:nvPicPr>
          <p:cNvPr id="9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A7062AB5-C5F8-4EE7-852D-46D1ED1B8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  <p:pic>
        <p:nvPicPr>
          <p:cNvPr id="3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64F89F7D-B6FF-4D07-9750-2B0FB3BB9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E4B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1369-A41E-4B2A-B526-291BACC5C6C5}"/>
              </a:ext>
            </a:extLst>
          </p:cNvPr>
          <p:cNvSpPr txBox="1"/>
          <p:nvPr/>
        </p:nvSpPr>
        <p:spPr>
          <a:xfrm>
            <a:off x="827584" y="747262"/>
            <a:ext cx="770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ƠI CÓ BIẾT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42E78-719D-4F2D-B562-FEF10F1A4E64}"/>
              </a:ext>
            </a:extLst>
          </p:cNvPr>
          <p:cNvSpPr txBox="1"/>
          <p:nvPr/>
        </p:nvSpPr>
        <p:spPr>
          <a:xfrm>
            <a:off x="25311" y="1910928"/>
            <a:ext cx="914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spc="-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spc="-4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9064B-96BA-4B29-A7A1-C92B08DF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286001"/>
            <a:ext cx="337306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DFD8B-78BB-4E82-8B33-702B2AEED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621" y="2307071"/>
            <a:ext cx="333785" cy="2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1A898-78EB-44BA-A484-B01F88727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251" y="2256295"/>
            <a:ext cx="333785" cy="28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8D7AF-C046-470A-933C-0CA98D81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642" y="2286001"/>
            <a:ext cx="333785" cy="283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CB701-5BB4-486A-9AEA-66F55145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164" y="2263325"/>
            <a:ext cx="333785" cy="316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CD46F-0A8E-4C4E-84A9-36E0488EF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6879" y="2248890"/>
            <a:ext cx="333785" cy="320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53372-60EA-45AE-80FD-910EA594E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577" y="2248891"/>
            <a:ext cx="333785" cy="320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20B3-E452-40B0-B114-D79FB5552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455" y="2248890"/>
            <a:ext cx="333785" cy="32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FAB2C-F131-4C90-82BF-641F578BE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3154" y="2238005"/>
            <a:ext cx="333785" cy="32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FCE48-9E62-4CD5-843A-BA793D233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7165" y="2256295"/>
            <a:ext cx="333785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787F8-AF0C-470B-A737-77563E426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5719" y="3181178"/>
            <a:ext cx="333785" cy="32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8B2E6-379E-4DE1-B910-6F2BDFDB4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850" y="3158439"/>
            <a:ext cx="333785" cy="320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10381-1BC7-4CD8-AB87-532C40866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380" y="3129401"/>
            <a:ext cx="333785" cy="320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31B58-DE8E-4339-8B3F-8268713B4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507" y="3144599"/>
            <a:ext cx="333785" cy="32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805E1-5701-4044-B690-F48B9010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070" y="3158439"/>
            <a:ext cx="333785" cy="32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90AD00-617E-495D-A006-3571085DB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790" y="3181178"/>
            <a:ext cx="333785" cy="320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932E25-2E09-4097-81C7-42B557151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688" y="4167789"/>
            <a:ext cx="333785" cy="28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C743C-F607-4F03-9265-2335DCB8D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155" y="3181178"/>
            <a:ext cx="333785" cy="283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0E4CFB-0B86-410B-AECA-C6D2C7104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950" y="3217757"/>
            <a:ext cx="333785" cy="283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DD1278-E48B-4070-B549-83A8CCCC7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293" y="4150370"/>
            <a:ext cx="333785" cy="2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4F2949-F8CE-4AB5-91D6-635C5BE3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415" y="3209661"/>
            <a:ext cx="333785" cy="283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CAE2B-8C26-4A9C-BF14-1E2781B33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45" y="3199467"/>
            <a:ext cx="333785" cy="2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D44A3-04E6-43E1-A5F7-DA148F85F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92" y="4170860"/>
            <a:ext cx="333785" cy="2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F6B828-3C9E-4502-9408-95026730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027" y="4142625"/>
            <a:ext cx="333785" cy="28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FE9F4C-CF49-47C6-BD6F-E24FF701E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1" y="5123277"/>
            <a:ext cx="333785" cy="283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9A2573-116F-4F3E-A25B-47733065D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263" y="5120556"/>
            <a:ext cx="333785" cy="2834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98EF4A-C0C1-4169-8A2E-BBA9D536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132" y="5104987"/>
            <a:ext cx="333785" cy="283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0B487A-F0E6-4FCD-81E4-20A29E6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381" y="5137115"/>
            <a:ext cx="333785" cy="2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5778FB-2C4C-4BBF-A8E6-848BAAE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537" y="4143107"/>
            <a:ext cx="333785" cy="32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A5C72-AEB9-42E0-8F22-66F6FA148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98" y="4120343"/>
            <a:ext cx="333785" cy="32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B04EE1-ACE8-4920-A855-009B437E9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820" y="4149499"/>
            <a:ext cx="333785" cy="320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374F6C-E04F-4B2B-8F66-BA39AB34B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712" y="4113836"/>
            <a:ext cx="333785" cy="3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F7EB3C-7266-42BB-BCE4-610F2050E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7694" y="4166844"/>
            <a:ext cx="333785" cy="320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C78218-04EF-4EBF-BC70-C676D4E3F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569" y="4113836"/>
            <a:ext cx="333785" cy="320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BD914C-A7AD-414C-B122-99DB9C853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914" y="5099239"/>
            <a:ext cx="333785" cy="3200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F42A6B-DAE8-4CB2-A13D-2E61EEBEC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454" y="5117529"/>
            <a:ext cx="333785" cy="320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A42AFB-5D09-48DD-9B10-CC604B960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981" y="5086698"/>
            <a:ext cx="333785" cy="32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D4B8D1-FB73-4144-9F34-B477FF772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678" y="5080438"/>
            <a:ext cx="333785" cy="32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34D41-88F3-4AA3-BAF0-44E2CC371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205" y="5080438"/>
            <a:ext cx="333785" cy="32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D75EA0-38C3-42FB-89FF-7A0D8FD0C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0821" y="5111260"/>
            <a:ext cx="333785" cy="320068"/>
          </a:xfrm>
          <a:prstGeom prst="rect">
            <a:avLst/>
          </a:prstGeom>
        </p:spPr>
      </p:pic>
      <p:pic>
        <p:nvPicPr>
          <p:cNvPr id="45" name="beat hay mẹ ơi có biết (cao độ -4,27 - nhịp độ 95)">
            <a:hlinkClick r:id="" action="ppaction://media"/>
            <a:extLst>
              <a:ext uri="{FF2B5EF4-FFF2-40B4-BE49-F238E27FC236}">
                <a16:creationId xmlns:a16="http://schemas.microsoft.com/office/drawing/2014/main" id="{A147D11F-55F5-4387-B850-9064AD77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0655" y="724660"/>
            <a:ext cx="457200" cy="457200"/>
          </a:xfrm>
          <a:prstGeom prst="rect">
            <a:avLst/>
          </a:prstGeom>
        </p:spPr>
      </p:pic>
      <p:pic>
        <p:nvPicPr>
          <p:cNvPr id="46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55E3B299-2B49-423B-956B-6BDA94A878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673" y="1124744"/>
            <a:ext cx="520911" cy="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Giới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thiệu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ca Nam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bộ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địa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lý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Đồ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: </a:t>
            </a:r>
            <a:r>
              <a:rPr lang="en-US" b="1" dirty="0" err="1">
                <a:solidFill>
                  <a:srgbClr val="252525"/>
                </a:solidFill>
                <a:latin typeface="Times New Roman"/>
                <a:ea typeface="Calibri"/>
              </a:rPr>
              <a:t>Dân</a:t>
            </a:r>
            <a:r>
              <a:rPr lang="en-US" b="1" dirty="0">
                <a:solidFill>
                  <a:srgbClr val="252525"/>
                </a:solidFill>
                <a:latin typeface="Times New Roman"/>
                <a:ea typeface="Calibri"/>
              </a:rPr>
              <a:t> ca Nam </a:t>
            </a:r>
            <a:r>
              <a:rPr lang="en-US" b="1" dirty="0" err="1">
                <a:solidFill>
                  <a:srgbClr val="252525"/>
                </a:solidFill>
                <a:latin typeface="Times New Roman"/>
                <a:ea typeface="Calibri"/>
              </a:rPr>
              <a:t>bộ</a:t>
            </a:r>
            <a:r>
              <a:rPr lang="en-US" b="1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 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là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một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thể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loại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âm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nhạc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cổ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truyền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của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Việt Nam ở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vùng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Nam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Bộ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được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nhạc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sĩ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ký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âm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lại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và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truyền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dạy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bằng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lối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chuyền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khẩu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như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các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điệu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hò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,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điệu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Lý </a:t>
            </a:r>
            <a:r>
              <a:rPr lang="en-US" dirty="0" err="1">
                <a:solidFill>
                  <a:srgbClr val="252525"/>
                </a:solidFill>
                <a:latin typeface="Times New Roman"/>
                <a:ea typeface="Calibri"/>
              </a:rPr>
              <a:t>như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ngựa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ô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cái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mơn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cây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bông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con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sáo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 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Gò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Công (Lý con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sáo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sang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sông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)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con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sáo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 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Bạc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Liêu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quạ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kêu</a:t>
            </a:r>
            <a:r>
              <a:rPr lang="en-US" dirty="0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Lý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chiều</a:t>
            </a:r>
            <a:r>
              <a:rPr lang="en-US" i="1" dirty="0">
                <a:solidFill>
                  <a:srgbClr val="252525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252525"/>
                </a:solidFill>
                <a:latin typeface="Times New Roman"/>
                <a:ea typeface="Times New Roman"/>
              </a:rPr>
              <a:t>chiều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1007" y="575730"/>
            <a:ext cx="461078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Gió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mùa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Mẹ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ru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canh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chầy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vừa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</a:t>
            </a:r>
            <a:endParaRPr lang="en-US" sz="2000" b="1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456</Words>
  <Application>Microsoft Office PowerPoint</Application>
  <PresentationFormat>On-screen Show (4:3)</PresentationFormat>
  <Paragraphs>31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61</cp:revision>
  <dcterms:created xsi:type="dcterms:W3CDTF">2021-06-23T07:33:39Z</dcterms:created>
  <dcterms:modified xsi:type="dcterms:W3CDTF">2026-02-11T03:18:38Z</dcterms:modified>
</cp:coreProperties>
</file>