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300" r:id="rId3"/>
    <p:sldId id="302" r:id="rId4"/>
    <p:sldId id="303" r:id="rId5"/>
    <p:sldId id="304" r:id="rId6"/>
    <p:sldId id="311" r:id="rId7"/>
    <p:sldId id="31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FF0"/>
    <a:srgbClr val="E3F4F5"/>
    <a:srgbClr val="CCFFFF"/>
    <a:srgbClr val="C2E5E8"/>
    <a:srgbClr val="95D2D7"/>
    <a:srgbClr val="6AB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" y="2825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6249" y="1286895"/>
            <a:ext cx="6456556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4013" y="510139"/>
            <a:ext cx="2652716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61154" y="1950504"/>
            <a:ext cx="307155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0021" y="182879"/>
            <a:ext cx="5743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hình thành kiến thức mới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6906" y="649273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505" y="1222408"/>
            <a:ext cx="6351433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39" y="567066"/>
            <a:ext cx="2833760" cy="342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69506" y="3021836"/>
            <a:ext cx="6266047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64" y="197317"/>
            <a:ext cx="5077256" cy="64633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0" y="182881"/>
            <a:ext cx="6726384" cy="64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63477" y="471637"/>
            <a:ext cx="3051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7655" y="1366787"/>
            <a:ext cx="7324825" cy="328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xinh.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cây ... điệu múa.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thơ ơi ... muôn khúc ca.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mãi ... thiết tha.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" y="409639"/>
            <a:ext cx="9660835" cy="3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8" y="391862"/>
            <a:ext cx="9240253" cy="34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180</Words>
  <Application>Microsoft Office PowerPoint</Application>
  <PresentationFormat>Widescreen</PresentationFormat>
  <Paragraphs>14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108</cp:revision>
  <dcterms:created xsi:type="dcterms:W3CDTF">2022-04-03T11:00:56Z</dcterms:created>
  <dcterms:modified xsi:type="dcterms:W3CDTF">2026-02-11T03:22:18Z</dcterms:modified>
</cp:coreProperties>
</file>