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10" r:id="rId2"/>
  </p:sldMasterIdLst>
  <p:notesMasterIdLst>
    <p:notesMasterId r:id="rId9"/>
  </p:notesMasterIdLst>
  <p:sldIdLst>
    <p:sldId id="299" r:id="rId3"/>
    <p:sldId id="295" r:id="rId4"/>
    <p:sldId id="296" r:id="rId5"/>
    <p:sldId id="300" r:id="rId6"/>
    <p:sldId id="301" r:id="rId7"/>
    <p:sldId id="28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BB5A"/>
    <a:srgbClr val="68C875"/>
    <a:srgbClr val="D63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2" autoAdjust="0"/>
    <p:restoredTop sz="94660"/>
  </p:normalViewPr>
  <p:slideViewPr>
    <p:cSldViewPr snapToGrid="0">
      <p:cViewPr varScale="1">
        <p:scale>
          <a:sx n="79" d="100"/>
          <a:sy n="79" d="100"/>
        </p:scale>
        <p:origin x="1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C6356-54BB-436B-8971-8798E60C5695}"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A7B8-BE27-4375-9C47-6C356771888D}" type="slidenum">
              <a:rPr lang="en-US" smtClean="0"/>
              <a:t>‹#›</a:t>
            </a:fld>
            <a:endParaRPr lang="en-US"/>
          </a:p>
        </p:txBody>
      </p:sp>
    </p:spTree>
    <p:extLst>
      <p:ext uri="{BB962C8B-B14F-4D97-AF65-F5344CB8AC3E}">
        <p14:creationId xmlns:p14="http://schemas.microsoft.com/office/powerpoint/2010/main" val="3227366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431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424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8544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3975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380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660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74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8394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7547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4126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8215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985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2/16/2025</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96270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451661"/>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audio" Target="../media/audio1.wav"/><Relationship Id="rId5" Type="http://schemas.openxmlformats.org/officeDocument/2006/relationships/image" Target="../media/image20.png"/><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80555" y="18382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đầu</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85894"/>
            <a:ext cx="5382491" cy="2976358"/>
          </a:xfrm>
          <a:prstGeom prst="rect">
            <a:avLst/>
          </a:prstGeom>
        </p:spPr>
      </p:pic>
      <p:sp>
        <p:nvSpPr>
          <p:cNvPr id="3" name="Rectangle 2"/>
          <p:cNvSpPr/>
          <p:nvPr/>
        </p:nvSpPr>
        <p:spPr>
          <a:xfrm>
            <a:off x="96253" y="1192039"/>
            <a:ext cx="11466093" cy="369332"/>
          </a:xfrm>
          <a:prstGeom prst="rect">
            <a:avLst/>
          </a:prstGeom>
        </p:spPr>
        <p:txBody>
          <a:bodyPr wrap="square">
            <a:spAutoFit/>
          </a:bodyPr>
          <a:lstStyle/>
          <a:p>
            <a:pPr algn="just"/>
            <a:r>
              <a:rPr lang="en-US" i="1" dirty="0">
                <a:latin typeface="Times New Roman" panose="02020603050405020304" pitchFamily="18" charset="0"/>
                <a:ea typeface="Arial" panose="020B0604020202020204" pitchFamily="34" charset="0"/>
                <a:cs typeface="Times New Roman" panose="02020603050405020304" pitchFamily="18" charset="0"/>
              </a:rPr>
              <a:t>GV cho Học sinh ngân âm La với cao độ khác nhau và với các âm ngân dài, ngắt nghỉ theo năng lực của cá nhân học sinh.</a:t>
            </a:r>
            <a:endParaRPr lang="vi-VN"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996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061999" y="1570101"/>
            <a:ext cx="7443971"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TỔ</a:t>
            </a:r>
            <a:r>
              <a:rPr kumimoji="0" lang="en-US" sz="2800" b="1" i="0" u="none" strike="noStrike" kern="1200" cap="none" spc="0" normalizeH="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CHỨC HOẠT ĐỘNG VẬN DỤNG SÁNG TẠO</a:t>
            </a:r>
            <a:endParaRPr kumimoji="0" lang="en-US" sz="2800" b="0"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672126" y="726721"/>
            <a:ext cx="1649811"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22</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991" y="2565839"/>
            <a:ext cx="7762009" cy="42921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4025590" cy="128970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4575" y="305333"/>
            <a:ext cx="995150" cy="842776"/>
          </a:xfrm>
          <a:prstGeom prst="rect">
            <a:avLst/>
          </a:prstGeom>
        </p:spPr>
      </p:pic>
    </p:spTree>
    <p:extLst>
      <p:ext uri="{BB962C8B-B14F-4D97-AF65-F5344CB8AC3E}">
        <p14:creationId xmlns:p14="http://schemas.microsoft.com/office/powerpoint/2010/main" val="1243625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20"/>
            <a:ext cx="12192000" cy="6858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483732" cy="807212"/>
          </a:xfrm>
          <a:prstGeom prst="rect">
            <a:avLst/>
          </a:prstGeom>
        </p:spPr>
      </p:pic>
      <p:sp>
        <p:nvSpPr>
          <p:cNvPr id="31" name="TextBox 30"/>
          <p:cNvSpPr txBox="1"/>
          <p:nvPr/>
        </p:nvSpPr>
        <p:spPr>
          <a:xfrm>
            <a:off x="187037" y="116057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795" y="1967782"/>
            <a:ext cx="8676410" cy="479779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037" y="1791977"/>
            <a:ext cx="5859792" cy="536449"/>
          </a:xfrm>
          <a:prstGeom prst="rect">
            <a:avLst/>
          </a:prstGeom>
        </p:spPr>
      </p:pic>
    </p:spTree>
    <p:extLst>
      <p:ext uri="{BB962C8B-B14F-4D97-AF65-F5344CB8AC3E}">
        <p14:creationId xmlns:p14="http://schemas.microsoft.com/office/powerpoint/2010/main" val="86655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519"/>
            <a:ext cx="12192000"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519"/>
            <a:ext cx="10846965" cy="6044262"/>
          </a:xfrm>
          <a:prstGeom prst="rect">
            <a:avLst/>
          </a:prstGeom>
        </p:spPr>
      </p:pic>
      <p:sp>
        <p:nvSpPr>
          <p:cNvPr id="4" name="Rectangle 3"/>
          <p:cNvSpPr/>
          <p:nvPr/>
        </p:nvSpPr>
        <p:spPr>
          <a:xfrm>
            <a:off x="606902" y="2248250"/>
            <a:ext cx="10131005" cy="491609"/>
          </a:xfrm>
          <a:prstGeom prst="rect">
            <a:avLst/>
          </a:prstGeom>
        </p:spPr>
        <p:txBody>
          <a:bodyPr wrap="square">
            <a:spAutoFit/>
          </a:bodyPr>
          <a:lstStyle/>
          <a:p>
            <a:pPr algn="just">
              <a:lnSpc>
                <a:spcPct val="107000"/>
              </a:lnSpc>
              <a:spcAft>
                <a:spcPts val="800"/>
              </a:spcAft>
            </a:pPr>
            <a:r>
              <a:rPr lang="en-US" sz="2600" dirty="0">
                <a:latin typeface="Times New Roman" panose="02020603050405020304" pitchFamily="18" charset="0"/>
                <a:ea typeface="Arial" panose="020B0604020202020204" pitchFamily="34" charset="0"/>
                <a:cs typeface="Times New Roman" panose="02020603050405020304" pitchFamily="18" charset="0"/>
              </a:rPr>
              <a:t>- Nhóm 3 (hoặc cá nhân) Đọc kết hợp vận động cơ thể theo hình tiết tấu.</a:t>
            </a:r>
            <a:endParaRPr lang="vi-VN" sz="2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Audio_003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1789" y="2402563"/>
            <a:ext cx="609600" cy="609600"/>
          </a:xfrm>
          <a:prstGeom prst="rect">
            <a:avLst/>
          </a:prstGeom>
        </p:spPr>
      </p:pic>
      <p:pic>
        <p:nvPicPr>
          <p:cNvPr id="5" name="Picture 2" descr="D:\GIÁO ÁN 1 2020-2021\HÌNH SOẠN GIÁO ÁN\Đọc nhạc\BAN NHẠC ĐRM\Picture1 - Copy (3).jpg">
            <a:extLst>
              <a:ext uri="{FF2B5EF4-FFF2-40B4-BE49-F238E27FC236}">
                <a16:creationId xmlns:a16="http://schemas.microsoft.com/office/drawing/2014/main" id="{68A4E5F9-EA18-3859-BCFD-17C7C5A25F74}"/>
              </a:ext>
            </a:extLst>
          </p:cNvPr>
          <p:cNvPicPr/>
          <p:nvPr/>
        </p:nvPicPr>
        <p:blipFill>
          <a:blip r:embed="rId8"/>
          <a:srcRect l="80143" t="35488" r="11346" b="53232"/>
          <a:stretch/>
        </p:blipFill>
        <p:spPr>
          <a:xfrm>
            <a:off x="1634591" y="3909881"/>
            <a:ext cx="550258" cy="491609"/>
          </a:xfrm>
          <a:prstGeom prst="rect">
            <a:avLst/>
          </a:prstGeom>
          <a:ln w="0">
            <a:noFill/>
          </a:ln>
        </p:spPr>
      </p:pic>
      <p:pic>
        <p:nvPicPr>
          <p:cNvPr id="7" name="Picture 2" descr="D:\GIÁO ÁN 1 2020-2021\HÌNH SOẠN GIÁO ÁN\Picture5.png">
            <a:extLst>
              <a:ext uri="{FF2B5EF4-FFF2-40B4-BE49-F238E27FC236}">
                <a16:creationId xmlns:a16="http://schemas.microsoft.com/office/drawing/2014/main" id="{5FFAE3C9-01B4-0A2D-4343-32738A5718FC}"/>
              </a:ext>
            </a:extLst>
          </p:cNvPr>
          <p:cNvPicPr/>
          <p:nvPr/>
        </p:nvPicPr>
        <p:blipFill>
          <a:blip r:embed="rId9"/>
          <a:srcRect l="52357" t="79505" r="36708" b="3779"/>
          <a:stretch/>
        </p:blipFill>
        <p:spPr>
          <a:xfrm flipH="1">
            <a:off x="8528636" y="3737192"/>
            <a:ext cx="742033" cy="725417"/>
          </a:xfrm>
          <a:prstGeom prst="rect">
            <a:avLst/>
          </a:prstGeom>
          <a:ln w="0">
            <a:noFill/>
          </a:ln>
        </p:spPr>
      </p:pic>
      <p:pic>
        <p:nvPicPr>
          <p:cNvPr id="8" name="Picture 2" descr="D:\GIÁO ÁN 1 2020-2021\HÌNH SOẠN GIÁO ÁN\Picture5.png">
            <a:extLst>
              <a:ext uri="{FF2B5EF4-FFF2-40B4-BE49-F238E27FC236}">
                <a16:creationId xmlns:a16="http://schemas.microsoft.com/office/drawing/2014/main" id="{B38BDF79-D5AA-3D5F-9C95-E70200CB6C9B}"/>
              </a:ext>
            </a:extLst>
          </p:cNvPr>
          <p:cNvPicPr/>
          <p:nvPr/>
        </p:nvPicPr>
        <p:blipFill>
          <a:blip r:embed="rId9"/>
          <a:srcRect l="10148" t="77016" r="79697" b="4984"/>
          <a:stretch/>
        </p:blipFill>
        <p:spPr>
          <a:xfrm>
            <a:off x="5748432" y="3938108"/>
            <a:ext cx="613380" cy="506966"/>
          </a:xfrm>
          <a:prstGeom prst="rect">
            <a:avLst/>
          </a:prstGeom>
          <a:ln w="0">
            <a:noFill/>
          </a:ln>
        </p:spPr>
      </p:pic>
      <p:pic>
        <p:nvPicPr>
          <p:cNvPr id="9" name="Picture 2" descr="D:\GIÁO ÁN 1 2020-2021\HÌNH SOẠN GIÁO ÁN\Đọc nhạc\BAN NHẠC ĐRM\Picture1 - Copy (3).jpg">
            <a:extLst>
              <a:ext uri="{FF2B5EF4-FFF2-40B4-BE49-F238E27FC236}">
                <a16:creationId xmlns:a16="http://schemas.microsoft.com/office/drawing/2014/main" id="{59FEE577-257F-C159-CCC4-0B2AE232C14D}"/>
              </a:ext>
            </a:extLst>
          </p:cNvPr>
          <p:cNvPicPr/>
          <p:nvPr/>
        </p:nvPicPr>
        <p:blipFill>
          <a:blip r:embed="rId8"/>
          <a:srcRect l="80143" t="35488" r="11346" b="53232"/>
          <a:stretch/>
        </p:blipFill>
        <p:spPr>
          <a:xfrm>
            <a:off x="794777" y="5382787"/>
            <a:ext cx="550258" cy="491609"/>
          </a:xfrm>
          <a:prstGeom prst="rect">
            <a:avLst/>
          </a:prstGeom>
          <a:ln w="0">
            <a:noFill/>
          </a:ln>
        </p:spPr>
      </p:pic>
      <p:pic>
        <p:nvPicPr>
          <p:cNvPr id="10" name="Picture 2" descr="D:\GIÁO ÁN 1 2020-2021\HÌNH SOẠN GIÁO ÁN\Đọc nhạc\BAN NHẠC ĐRM\Picture1 - Copy (3).jpg">
            <a:extLst>
              <a:ext uri="{FF2B5EF4-FFF2-40B4-BE49-F238E27FC236}">
                <a16:creationId xmlns:a16="http://schemas.microsoft.com/office/drawing/2014/main" id="{E6B5DBD7-42EA-C60D-3DBE-780453DE1EE0}"/>
              </a:ext>
            </a:extLst>
          </p:cNvPr>
          <p:cNvPicPr/>
          <p:nvPr/>
        </p:nvPicPr>
        <p:blipFill>
          <a:blip r:embed="rId8"/>
          <a:srcRect l="80143" t="35488" r="11346" b="53232"/>
          <a:stretch/>
        </p:blipFill>
        <p:spPr>
          <a:xfrm>
            <a:off x="3019024" y="5405661"/>
            <a:ext cx="550258" cy="491609"/>
          </a:xfrm>
          <a:prstGeom prst="rect">
            <a:avLst/>
          </a:prstGeom>
          <a:ln w="0">
            <a:noFill/>
          </a:ln>
        </p:spPr>
      </p:pic>
      <p:pic>
        <p:nvPicPr>
          <p:cNvPr id="11" name="Picture 2" descr="D:\GIÁO ÁN 1 2020-2021\HÌNH SOẠN GIÁO ÁN\Đọc nhạc\BAN NHẠC ĐRM\Picture1 - Copy (3).jpg">
            <a:extLst>
              <a:ext uri="{FF2B5EF4-FFF2-40B4-BE49-F238E27FC236}">
                <a16:creationId xmlns:a16="http://schemas.microsoft.com/office/drawing/2014/main" id="{048F4B28-8D31-5DE5-7FC4-A43594728F02}"/>
              </a:ext>
            </a:extLst>
          </p:cNvPr>
          <p:cNvPicPr/>
          <p:nvPr/>
        </p:nvPicPr>
        <p:blipFill>
          <a:blip r:embed="rId8"/>
          <a:srcRect l="80143" t="35488" r="11346" b="53232"/>
          <a:stretch/>
        </p:blipFill>
        <p:spPr>
          <a:xfrm>
            <a:off x="3819440" y="3854095"/>
            <a:ext cx="550258" cy="491609"/>
          </a:xfrm>
          <a:prstGeom prst="rect">
            <a:avLst/>
          </a:prstGeom>
          <a:ln w="0">
            <a:noFill/>
          </a:ln>
        </p:spPr>
      </p:pic>
      <p:pic>
        <p:nvPicPr>
          <p:cNvPr id="12" name="Picture 2" descr="D:\GIÁO ÁN 1 2020-2021\HÌNH SOẠN GIÁO ÁN\Picture5.png">
            <a:extLst>
              <a:ext uri="{FF2B5EF4-FFF2-40B4-BE49-F238E27FC236}">
                <a16:creationId xmlns:a16="http://schemas.microsoft.com/office/drawing/2014/main" id="{15878179-FC11-C698-B9E4-3D4A4E0FB4CE}"/>
              </a:ext>
            </a:extLst>
          </p:cNvPr>
          <p:cNvPicPr/>
          <p:nvPr/>
        </p:nvPicPr>
        <p:blipFill>
          <a:blip r:embed="rId9"/>
          <a:srcRect l="10148" t="77016" r="79697" b="4984"/>
          <a:stretch/>
        </p:blipFill>
        <p:spPr>
          <a:xfrm>
            <a:off x="5936117" y="5476424"/>
            <a:ext cx="613380" cy="506966"/>
          </a:xfrm>
          <a:prstGeom prst="rect">
            <a:avLst/>
          </a:prstGeom>
          <a:ln w="0">
            <a:noFill/>
          </a:ln>
        </p:spPr>
      </p:pic>
      <p:pic>
        <p:nvPicPr>
          <p:cNvPr id="13" name="Picture 2" descr="D:\GIÁO ÁN 1 2020-2021\HÌNH SOẠN GIÁO ÁN\Picture5.png">
            <a:extLst>
              <a:ext uri="{FF2B5EF4-FFF2-40B4-BE49-F238E27FC236}">
                <a16:creationId xmlns:a16="http://schemas.microsoft.com/office/drawing/2014/main" id="{755CCA60-DC36-ADE6-778B-5E1B65A23EAA}"/>
              </a:ext>
            </a:extLst>
          </p:cNvPr>
          <p:cNvPicPr/>
          <p:nvPr/>
        </p:nvPicPr>
        <p:blipFill>
          <a:blip r:embed="rId9"/>
          <a:srcRect l="10148" t="77016" r="79697" b="4984"/>
          <a:stretch/>
        </p:blipFill>
        <p:spPr>
          <a:xfrm>
            <a:off x="5263600" y="5460873"/>
            <a:ext cx="613380" cy="506966"/>
          </a:xfrm>
          <a:prstGeom prst="rect">
            <a:avLst/>
          </a:prstGeom>
          <a:ln w="0">
            <a:noFill/>
          </a:ln>
        </p:spPr>
      </p:pic>
      <p:pic>
        <p:nvPicPr>
          <p:cNvPr id="14" name="Picture 2" descr="D:\GIÁO ÁN 1 2020-2021\HÌNH SOẠN GIÁO ÁN\Picture5.png">
            <a:extLst>
              <a:ext uri="{FF2B5EF4-FFF2-40B4-BE49-F238E27FC236}">
                <a16:creationId xmlns:a16="http://schemas.microsoft.com/office/drawing/2014/main" id="{5EB759BD-C4F1-EC2E-4F9B-542F0D373A36}"/>
              </a:ext>
            </a:extLst>
          </p:cNvPr>
          <p:cNvPicPr/>
          <p:nvPr/>
        </p:nvPicPr>
        <p:blipFill>
          <a:blip r:embed="rId9"/>
          <a:srcRect l="10148" t="77016" r="79697" b="4984"/>
          <a:stretch/>
        </p:blipFill>
        <p:spPr>
          <a:xfrm>
            <a:off x="6708296" y="5477576"/>
            <a:ext cx="493389" cy="505813"/>
          </a:xfrm>
          <a:prstGeom prst="rect">
            <a:avLst/>
          </a:prstGeom>
          <a:ln w="0">
            <a:noFill/>
          </a:ln>
        </p:spPr>
      </p:pic>
      <p:pic>
        <p:nvPicPr>
          <p:cNvPr id="15" name="Picture 2" descr="D:\GIÁO ÁN 1 2020-2021\HÌNH SOẠN GIÁO ÁN\Picture5.png">
            <a:extLst>
              <a:ext uri="{FF2B5EF4-FFF2-40B4-BE49-F238E27FC236}">
                <a16:creationId xmlns:a16="http://schemas.microsoft.com/office/drawing/2014/main" id="{7D79F5E4-FEA6-3F4D-11EF-F10581E22C27}"/>
              </a:ext>
            </a:extLst>
          </p:cNvPr>
          <p:cNvPicPr/>
          <p:nvPr/>
        </p:nvPicPr>
        <p:blipFill>
          <a:blip r:embed="rId9"/>
          <a:srcRect l="10148" t="77016" r="79697" b="4984"/>
          <a:stretch/>
        </p:blipFill>
        <p:spPr>
          <a:xfrm>
            <a:off x="6410758" y="4000902"/>
            <a:ext cx="613380" cy="444172"/>
          </a:xfrm>
          <a:prstGeom prst="rect">
            <a:avLst/>
          </a:prstGeom>
          <a:ln w="0">
            <a:noFill/>
          </a:ln>
        </p:spPr>
      </p:pic>
      <p:pic>
        <p:nvPicPr>
          <p:cNvPr id="16" name="Picture 2" descr="D:\GIÁO ÁN 1 2020-2021\HÌNH SOẠN GIÁO ÁN\Picture5.png">
            <a:extLst>
              <a:ext uri="{FF2B5EF4-FFF2-40B4-BE49-F238E27FC236}">
                <a16:creationId xmlns:a16="http://schemas.microsoft.com/office/drawing/2014/main" id="{62E78568-2B26-39D7-286F-893AF8592066}"/>
              </a:ext>
            </a:extLst>
          </p:cNvPr>
          <p:cNvPicPr/>
          <p:nvPr/>
        </p:nvPicPr>
        <p:blipFill>
          <a:blip r:embed="rId9"/>
          <a:srcRect l="10148" t="77016" r="79697" b="4984"/>
          <a:stretch/>
        </p:blipFill>
        <p:spPr>
          <a:xfrm>
            <a:off x="7315501" y="5501731"/>
            <a:ext cx="613380" cy="505813"/>
          </a:xfrm>
          <a:prstGeom prst="rect">
            <a:avLst/>
          </a:prstGeom>
          <a:ln w="0">
            <a:noFill/>
          </a:ln>
        </p:spPr>
      </p:pic>
      <p:pic>
        <p:nvPicPr>
          <p:cNvPr id="17" name="Picture 2" descr="D:\GIÁO ÁN 1 2020-2021\HÌNH SOẠN GIÁO ÁN\Picture5.png">
            <a:extLst>
              <a:ext uri="{FF2B5EF4-FFF2-40B4-BE49-F238E27FC236}">
                <a16:creationId xmlns:a16="http://schemas.microsoft.com/office/drawing/2014/main" id="{51454B65-82D0-427C-CD58-92C6F00C4FED}"/>
              </a:ext>
            </a:extLst>
          </p:cNvPr>
          <p:cNvPicPr/>
          <p:nvPr/>
        </p:nvPicPr>
        <p:blipFill>
          <a:blip r:embed="rId9"/>
          <a:srcRect l="10148" t="77016" r="79697" b="4984"/>
          <a:stretch/>
        </p:blipFill>
        <p:spPr>
          <a:xfrm>
            <a:off x="7009179" y="4024133"/>
            <a:ext cx="613380" cy="444172"/>
          </a:xfrm>
          <a:prstGeom prst="rect">
            <a:avLst/>
          </a:prstGeom>
          <a:ln w="0">
            <a:noFill/>
          </a:ln>
        </p:spPr>
      </p:pic>
      <p:pic>
        <p:nvPicPr>
          <p:cNvPr id="18" name="Picture 2" descr="D:\GIÁO ÁN 1 2020-2021\HÌNH SOẠN GIÁO ÁN\Picture5.png">
            <a:extLst>
              <a:ext uri="{FF2B5EF4-FFF2-40B4-BE49-F238E27FC236}">
                <a16:creationId xmlns:a16="http://schemas.microsoft.com/office/drawing/2014/main" id="{EB40D22A-5904-4CF6-5405-C5F57AAA2426}"/>
              </a:ext>
            </a:extLst>
          </p:cNvPr>
          <p:cNvPicPr/>
          <p:nvPr/>
        </p:nvPicPr>
        <p:blipFill>
          <a:blip r:embed="rId9"/>
          <a:srcRect l="10148" t="77016" r="79697" b="4984"/>
          <a:stretch/>
        </p:blipFill>
        <p:spPr>
          <a:xfrm>
            <a:off x="7740546" y="4018437"/>
            <a:ext cx="518777" cy="444172"/>
          </a:xfrm>
          <a:prstGeom prst="rect">
            <a:avLst/>
          </a:prstGeom>
          <a:ln w="0">
            <a:noFill/>
          </a:ln>
        </p:spPr>
      </p:pic>
      <p:pic>
        <p:nvPicPr>
          <p:cNvPr id="19" name="Picture 2" descr="D:\GIÁO ÁN 1 2020-2021\HÌNH SOẠN GIÁO ÁN\Picture5.png">
            <a:extLst>
              <a:ext uri="{FF2B5EF4-FFF2-40B4-BE49-F238E27FC236}">
                <a16:creationId xmlns:a16="http://schemas.microsoft.com/office/drawing/2014/main" id="{62C397E7-3800-DF9A-4979-261DAEDEFE3D}"/>
              </a:ext>
            </a:extLst>
          </p:cNvPr>
          <p:cNvPicPr/>
          <p:nvPr/>
        </p:nvPicPr>
        <p:blipFill>
          <a:blip r:embed="rId9"/>
          <a:srcRect l="52357" t="79505" r="36708" b="3779"/>
          <a:stretch/>
        </p:blipFill>
        <p:spPr>
          <a:xfrm flipH="1">
            <a:off x="8289710" y="5429587"/>
            <a:ext cx="742034" cy="600640"/>
          </a:xfrm>
          <a:prstGeom prst="rect">
            <a:avLst/>
          </a:prstGeom>
          <a:ln w="0">
            <a:noFill/>
          </a:ln>
        </p:spPr>
      </p:pic>
    </p:spTree>
    <p:extLst>
      <p:ext uri="{BB962C8B-B14F-4D97-AF65-F5344CB8AC3E}">
        <p14:creationId xmlns:p14="http://schemas.microsoft.com/office/powerpoint/2010/main" val="368374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035" y="1000966"/>
            <a:ext cx="4653965" cy="257350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4817" y="226576"/>
            <a:ext cx="5618567" cy="6441261"/>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15" y="226575"/>
            <a:ext cx="6096001" cy="675409"/>
          </a:xfrm>
          <a:prstGeom prst="rect">
            <a:avLst/>
          </a:prstGeom>
        </p:spPr>
      </p:pic>
      <p:sp>
        <p:nvSpPr>
          <p:cNvPr id="3" name="Rectangle 2"/>
          <p:cNvSpPr/>
          <p:nvPr/>
        </p:nvSpPr>
        <p:spPr>
          <a:xfrm>
            <a:off x="187035" y="4062073"/>
            <a:ext cx="5720151" cy="2308324"/>
          </a:xfrm>
          <a:prstGeom prst="rect">
            <a:avLst/>
          </a:prstGeom>
        </p:spPr>
        <p:txBody>
          <a:bodyPr wrap="square">
            <a:spAutoFit/>
          </a:bodyPr>
          <a:lstStyle/>
          <a:p>
            <a:pPr algn="just"/>
            <a:r>
              <a:rPr lang="vi-VN" i="1" dirty="0">
                <a:solidFill>
                  <a:srgbClr val="000000"/>
                </a:solidFill>
                <a:latin typeface="+mj-lt"/>
              </a:rPr>
              <a:t>Vd lời giới thiệu sau: Môi trường sống có vai trò to lớn trong việc duy trì và phát triển sự sống của con người. Có thể nói, môi trường sống cho ta sự sống, là điều kiện để ta tồn tại và phát triển. Môi trường có trong sạch thì sức khoẻ, cuộc sống của chúng ta mới lâu dài và bền vững. Thế nhưng hiện nay, môi trường xung quanh ta đang bị tàn phá nghiêm trọng, gây nên những hậu quả nghiem trọng đối với sự sống của con người trên Trái đất.</a:t>
            </a:r>
            <a:endParaRPr lang="vi-VN" i="1" dirty="0">
              <a:latin typeface="+mj-lt"/>
            </a:endParaRPr>
          </a:p>
        </p:txBody>
      </p:sp>
      <p:pic>
        <p:nvPicPr>
          <p:cNvPr id="4" name="Giai điệu Hạt mưa kể chuyện">
            <a:hlinkClick r:id="" action="ppaction://media"/>
            <a:extLst>
              <a:ext uri="{FF2B5EF4-FFF2-40B4-BE49-F238E27FC236}">
                <a16:creationId xmlns:a16="http://schemas.microsoft.com/office/drawing/2014/main" id="{6410914E-8EDC-C060-F5FE-3FD640CDA5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81602" y="1223633"/>
            <a:ext cx="609600" cy="609600"/>
          </a:xfrm>
          <a:prstGeom prst="rect">
            <a:avLst/>
          </a:prstGeom>
        </p:spPr>
      </p:pic>
    </p:spTree>
    <p:extLst>
      <p:ext uri="{BB962C8B-B14F-4D97-AF65-F5344CB8AC3E}">
        <p14:creationId xmlns:p14="http://schemas.microsoft.com/office/powerpoint/2010/main" val="368911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235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354973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184</Words>
  <Application>Microsoft Office PowerPoint</Application>
  <PresentationFormat>Widescreen</PresentationFormat>
  <Paragraphs>9</Paragraphs>
  <Slides>6</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#9Slide05 Dancing Script</vt:lpstr>
      <vt:lpstr>Arial</vt:lpstr>
      <vt:lpstr>Calibri</vt:lpstr>
      <vt:lpstr>Tahoma</vt:lpstr>
      <vt:lpstr>Times New Roman</vt:lpstr>
      <vt:lpstr>6_Office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79</cp:revision>
  <dcterms:created xsi:type="dcterms:W3CDTF">2022-04-04T07:27:39Z</dcterms:created>
  <dcterms:modified xsi:type="dcterms:W3CDTF">2025-02-16T15:06:10Z</dcterms:modified>
</cp:coreProperties>
</file>