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  <p:sldMasterId id="2147483712" r:id="rId4"/>
    <p:sldMasterId id="2147483725" r:id="rId5"/>
  </p:sldMasterIdLst>
  <p:notesMasterIdLst>
    <p:notesMasterId r:id="rId17"/>
  </p:notesMasterIdLst>
  <p:sldIdLst>
    <p:sldId id="298" r:id="rId6"/>
    <p:sldId id="297" r:id="rId7"/>
    <p:sldId id="286" r:id="rId8"/>
    <p:sldId id="288" r:id="rId9"/>
    <p:sldId id="299" r:id="rId10"/>
    <p:sldId id="302" r:id="rId11"/>
    <p:sldId id="300" r:id="rId12"/>
    <p:sldId id="301" r:id="rId13"/>
    <p:sldId id="303" r:id="rId14"/>
    <p:sldId id="293" r:id="rId15"/>
    <p:sldId id="29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17129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48750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16966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08806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44159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844967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56443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39822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92767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66344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422898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026000"/>
      </p:ext>
    </p:extLst>
  </p:cSld>
  <p:clrMapOvr>
    <a:masterClrMapping/>
  </p:clrMapOvr>
  <p:transition>
    <p:wedg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122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877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367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1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247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182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81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866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192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999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96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5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2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0317" y="650176"/>
            <a:ext cx="2236510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AU" sz="18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động theo nhịp</a:t>
            </a: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13" y="0"/>
            <a:ext cx="6430260" cy="6841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0" y="1711234"/>
            <a:ext cx="4410594" cy="3738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Em đi giữa biển vàng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1156" y="5544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96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86846" y="0"/>
            <a:ext cx="6405154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4651" cy="68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216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5217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0194" y="213919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16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7619" y="1105699"/>
            <a:ext cx="47489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DỤNG- SÁNG 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583" y="107719"/>
            <a:ext cx="444889" cy="3767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0078" cy="1194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19" y="2441692"/>
            <a:ext cx="4410594" cy="37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2712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" y="4962753"/>
            <a:ext cx="2018905" cy="1801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7371" y="31028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23954" y="807212"/>
            <a:ext cx="4924746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Chép và vạch nhịp cho đoạn nhạc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6" y="1410789"/>
            <a:ext cx="11829109" cy="30828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/>
          <p:cNvCxnSpPr/>
          <p:nvPr/>
        </p:nvCxnSpPr>
        <p:spPr>
          <a:xfrm>
            <a:off x="3931920" y="1802674"/>
            <a:ext cx="0" cy="679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66263" y="1802674"/>
            <a:ext cx="0" cy="679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23954" y="3405051"/>
            <a:ext cx="0" cy="679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62354" y="3405051"/>
            <a:ext cx="0" cy="679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152709" y="1802674"/>
            <a:ext cx="0" cy="679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022183" y="1802674"/>
            <a:ext cx="0" cy="679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766663" y="3405051"/>
            <a:ext cx="0" cy="679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026538" y="3405051"/>
            <a:ext cx="0" cy="6792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969930" y="3405050"/>
            <a:ext cx="13063" cy="6792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300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" y="4258528"/>
            <a:ext cx="2808318" cy="2505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658" y="179913"/>
            <a:ext cx="511774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AU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Thể hiện bài đọc nhạc số 3 kết hợp đánh nhịp ¾</a:t>
            </a:r>
            <a:endParaRPr lang="en-US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1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8" y="1000661"/>
            <a:ext cx="5423993" cy="25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Admin\Desktop\2024-06-18_171346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369" y="3566162"/>
            <a:ext cx="8496631" cy="319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ÀI ĐỌC NHẠC SỐ 3 LỚP 5 (Sách Kết nối tri thức với cuộc số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0925" y="1676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2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16501" y="88827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34031" y="1631382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lại bài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29" y="16531"/>
            <a:ext cx="4844343" cy="69660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322" y="0"/>
            <a:ext cx="6456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 Em đi giữa biển vàng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át mẫu- Em đi giữa biển vàng - Âm Nhạc lớp 5 - Kết Nối Tri Thức - Hoà âm- Kichi TM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0592" y="2501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25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9391" y="155280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thức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29" y="16531"/>
            <a:ext cx="4844343" cy="6966067"/>
          </a:xfrm>
          <a:prstGeom prst="rect">
            <a:avLst/>
          </a:prstGeom>
        </p:spPr>
      </p:pic>
      <p:pic>
        <p:nvPicPr>
          <p:cNvPr id="4" name="Em đi giữa biển vàng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4013" y="1272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54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531"/>
            <a:ext cx="7347658" cy="259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57" y="16531"/>
            <a:ext cx="4844343" cy="6966067"/>
          </a:xfrm>
          <a:prstGeom prst="rect">
            <a:avLst/>
          </a:prstGeom>
        </p:spPr>
      </p:pic>
      <p:pic>
        <p:nvPicPr>
          <p:cNvPr id="4" name="Em đi giữa biển vàng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6790" y="319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18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12" y="0"/>
            <a:ext cx="6508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theo nhịp điệu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57" y="16531"/>
            <a:ext cx="4844343" cy="6966067"/>
          </a:xfrm>
          <a:prstGeom prst="rect">
            <a:avLst/>
          </a:prstGeom>
        </p:spPr>
      </p:pic>
      <p:pic>
        <p:nvPicPr>
          <p:cNvPr id="4" name="Em đi giữa biển vàng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3202" y="193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50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811"/>
            <a:ext cx="7106433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Biểu diễn bài hát Em đi giữa biển vang theo ý tưởng sáng tạo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29" y="16531"/>
            <a:ext cx="4844343" cy="6841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0" y="1711234"/>
            <a:ext cx="4410594" cy="3738957"/>
          </a:xfrm>
          <a:prstGeom prst="rect">
            <a:avLst/>
          </a:prstGeom>
        </p:spPr>
      </p:pic>
      <p:pic>
        <p:nvPicPr>
          <p:cNvPr id="6" name="Em đi giữa biển vàng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1156" y="5544495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9920" y="681172"/>
            <a:ext cx="2066591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(Nội</a:t>
            </a:r>
            <a:r>
              <a:rPr kumimoji="0" lang="en-AU" sz="2000" b="1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VDST)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107</Words>
  <Application>Microsoft Office PowerPoint</Application>
  <PresentationFormat>Widescreen</PresentationFormat>
  <Paragraphs>17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#9Slide05 Dancing Script</vt:lpstr>
      <vt:lpstr>Arial</vt:lpstr>
      <vt:lpstr>Calibri</vt:lpstr>
      <vt:lpstr>Calibri Light</vt:lpstr>
      <vt:lpstr>Tahoma</vt:lpstr>
      <vt:lpstr>Times New Roman</vt:lpstr>
      <vt:lpstr>Wingdings</vt:lpstr>
      <vt:lpstr>3_Office Theme</vt:lpstr>
      <vt:lpstr>6_Office Theme</vt:lpstr>
      <vt:lpstr>5_Office Theme</vt:lpstr>
      <vt:lpstr>Textured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76</cp:revision>
  <dcterms:created xsi:type="dcterms:W3CDTF">2022-04-04T07:27:39Z</dcterms:created>
  <dcterms:modified xsi:type="dcterms:W3CDTF">2025-02-16T15:11:43Z</dcterms:modified>
</cp:coreProperties>
</file>