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  <p:sldMasterId id="2147483698" r:id="rId4"/>
  </p:sldMasterIdLst>
  <p:notesMasterIdLst>
    <p:notesMasterId r:id="rId18"/>
  </p:notesMasterIdLst>
  <p:sldIdLst>
    <p:sldId id="257" r:id="rId5"/>
    <p:sldId id="523" r:id="rId6"/>
    <p:sldId id="507" r:id="rId7"/>
    <p:sldId id="483" r:id="rId8"/>
    <p:sldId id="273" r:id="rId9"/>
    <p:sldId id="277" r:id="rId10"/>
    <p:sldId id="506" r:id="rId11"/>
    <p:sldId id="516" r:id="rId12"/>
    <p:sldId id="560" r:id="rId13"/>
    <p:sldId id="517" r:id="rId14"/>
    <p:sldId id="559" r:id="rId15"/>
    <p:sldId id="52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2" d="100"/>
          <a:sy n="62" d="100"/>
        </p:scale>
        <p:origin x="141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97CB6-8820-4E94-B89A-F348020B878D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63661-56F6-45F0-B62A-56011ED32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2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212A088C-7045-4F50-A0C0-C4C56ADBD0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AF0DC0F7-AD92-4846-94C7-3A3DF6F44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2C50F3E-134C-4BE6-80A4-56717A9D0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4E7041-A35A-449B-8FDF-7F06A94032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2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NÓI TRƯỚC,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,  video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52E761-B646-4BB6-9E44-195B0B56BE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30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500"/>
            </a:lvl1pPr>
            <a:lvl2pPr marL="476193" indent="0" algn="ctr">
              <a:buNone/>
              <a:defRPr sz="2083"/>
            </a:lvl2pPr>
            <a:lvl3pPr marL="952386" indent="0" algn="ctr">
              <a:buNone/>
              <a:defRPr sz="1833"/>
            </a:lvl3pPr>
            <a:lvl4pPr marL="1428579" indent="0" algn="ctr">
              <a:buNone/>
              <a:defRPr sz="1667"/>
            </a:lvl4pPr>
            <a:lvl5pPr marL="1904771" indent="0" algn="ctr">
              <a:buNone/>
              <a:defRPr sz="1667"/>
            </a:lvl5pPr>
            <a:lvl6pPr marL="2380964" indent="0" algn="ctr">
              <a:buNone/>
              <a:defRPr sz="1667"/>
            </a:lvl6pPr>
            <a:lvl7pPr marL="2857157" indent="0" algn="ctr">
              <a:buNone/>
              <a:defRPr sz="1667"/>
            </a:lvl7pPr>
            <a:lvl8pPr marL="3333350" indent="0" algn="ctr">
              <a:buNone/>
              <a:defRPr sz="1667"/>
            </a:lvl8pPr>
            <a:lvl9pPr marL="3809543" indent="0" algn="ctr">
              <a:buNone/>
              <a:defRPr sz="1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3427B3-6434-4D44-B778-AF68393BF9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BB2CAC-E2A0-45F8-9802-3D7D1DFFA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06FEF8-AB90-45F4-BB9D-BA81472AD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79F5-6B5A-46FA-8F0E-0549741A8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639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FFB3A8-8731-4CB4-B684-C024FB163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2CEA18-F346-49C5-8369-71F22EBB7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EC3C52-D0C2-4080-8AC0-2ADFE7344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DF49F-FBA3-4403-B6A2-2C1002C12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35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2500"/>
            </a:lvl1pPr>
            <a:lvl2pPr marL="476193" indent="0">
              <a:buNone/>
              <a:defRPr sz="2083"/>
            </a:lvl2pPr>
            <a:lvl3pPr marL="952386" indent="0">
              <a:buNone/>
              <a:defRPr sz="1833"/>
            </a:lvl3pPr>
            <a:lvl4pPr marL="1428579" indent="0">
              <a:buNone/>
              <a:defRPr sz="1667"/>
            </a:lvl4pPr>
            <a:lvl5pPr marL="1904771" indent="0">
              <a:buNone/>
              <a:defRPr sz="1667"/>
            </a:lvl5pPr>
            <a:lvl6pPr marL="2380964" indent="0">
              <a:buNone/>
              <a:defRPr sz="1667"/>
            </a:lvl6pPr>
            <a:lvl7pPr marL="2857157" indent="0">
              <a:buNone/>
              <a:defRPr sz="1667"/>
            </a:lvl7pPr>
            <a:lvl8pPr marL="3333350" indent="0">
              <a:buNone/>
              <a:defRPr sz="1667"/>
            </a:lvl8pPr>
            <a:lvl9pPr marL="3809543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6DB682-C74A-4BBF-96FF-5A5B6D02F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88A2A6-434B-450F-9358-C2C4C05593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0A70E8-7124-4526-87B0-5AA5F8942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03015-77E5-4301-8EA5-EAB65BA43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70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825D62-34F7-4453-B18C-2980ED051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6D3940-7D74-403C-83C3-FD39356D0C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63626-32CF-42EA-9EE7-B931136D9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0E2F-95B6-4C76-9534-9626BE61F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84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391734-6032-466D-9147-6962C1AD3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BD3-3DD0-473F-B8B8-1382A6711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B904D8-CDBC-4A2E-80A4-7E15FCA6E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F02E-C292-4ACB-B3DD-03EEE64236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02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261C14-58C3-4E30-AB20-0F4BDF08B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F97FDD-B452-44EB-8AF0-67B9F0367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F2CDC5-E568-4EA6-ABF5-D686EC5F3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F65CA-8BF5-42A4-B2BA-8C3841A2F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150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22A35C-E147-4952-BC3C-AF8D5EAED1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9194E3-319C-4CD3-8A6C-28D155892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0E3824-F075-4F86-9AC4-A1A39D03F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5B2D-92CC-46FC-B8B2-9E8115681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028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3333"/>
            </a:lvl1pPr>
            <a:lvl2pPr>
              <a:defRPr sz="2917"/>
            </a:lvl2pPr>
            <a:lvl3pPr>
              <a:defRPr sz="2500"/>
            </a:lvl3pPr>
            <a:lvl4pPr>
              <a:defRPr sz="2083"/>
            </a:lvl4pPr>
            <a:lvl5pPr>
              <a:defRPr sz="2083"/>
            </a:lvl5pPr>
            <a:lvl6pPr>
              <a:defRPr sz="2083"/>
            </a:lvl6pPr>
            <a:lvl7pPr>
              <a:defRPr sz="2083"/>
            </a:lvl7pPr>
            <a:lvl8pPr>
              <a:defRPr sz="2083"/>
            </a:lvl8pPr>
            <a:lvl9pPr>
              <a:defRPr sz="2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4D480-C38C-481D-849E-B2DF21DE7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AF2C0F-841B-41CC-A38D-D6EBC4C2B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0C614A-EB5B-470A-A60D-3E6AC3FB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652E-C980-4CB2-86A4-AB236DE01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45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3333"/>
            </a:lvl1pPr>
            <a:lvl2pPr marL="476193" indent="0">
              <a:buNone/>
              <a:defRPr sz="2917"/>
            </a:lvl2pPr>
            <a:lvl3pPr marL="952386" indent="0">
              <a:buNone/>
              <a:defRPr sz="2500"/>
            </a:lvl3pPr>
            <a:lvl4pPr marL="1428579" indent="0">
              <a:buNone/>
              <a:defRPr sz="2083"/>
            </a:lvl4pPr>
            <a:lvl5pPr marL="1904771" indent="0">
              <a:buNone/>
              <a:defRPr sz="2083"/>
            </a:lvl5pPr>
            <a:lvl6pPr marL="2380964" indent="0">
              <a:buNone/>
              <a:defRPr sz="2083"/>
            </a:lvl6pPr>
            <a:lvl7pPr marL="2857157" indent="0">
              <a:buNone/>
              <a:defRPr sz="2083"/>
            </a:lvl7pPr>
            <a:lvl8pPr marL="3333350" indent="0">
              <a:buNone/>
              <a:defRPr sz="2083"/>
            </a:lvl8pPr>
            <a:lvl9pPr marL="3809543" indent="0">
              <a:buNone/>
              <a:defRPr sz="208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AF5EC1-E533-46AF-8CDF-4610E9E27B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C779D-30A9-411D-A23E-BF3782EE8F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1041AB-936D-4C3D-B240-FAA087EE2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35C58-6A79-4D6B-9879-84660DDED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187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5D2672-3104-4C48-8DA3-620138174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AA34B3-7AAF-4785-BAA2-8A5C23F38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E0576E-C5C5-47D0-AAD9-1BCD7058E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CC20D-2F47-416C-A825-B309E0E78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2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DA8D0C-ECB0-4380-AA02-2B16EC6B5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AB2BD9-468C-4B61-9BDF-35252BF06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B471AF-1AD5-4E12-A348-3A38B54AB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5E32-630B-4D3F-AA5C-E8950B1EC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422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50AFAF-A89B-4683-B3AF-48D3A5163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16AE20-0372-4CB0-AF27-3680CBC7D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E8DF59-3646-457D-B832-D974260E4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CDD5F-EA5A-4828-8B0E-CB5478827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33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C9E5FD-554B-46A1-8D66-F33788993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A1EC33A-6769-423D-A9B5-6039C477A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9B8DDA-001D-4B35-AAF3-8E47CD37D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F7CE-F600-4872-B4A6-4F51EACF4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199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15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75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02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26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4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14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7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71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86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77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76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500"/>
            </a:lvl1pPr>
            <a:lvl2pPr marL="476193" indent="0" algn="ctr">
              <a:buNone/>
              <a:defRPr sz="2083"/>
            </a:lvl2pPr>
            <a:lvl3pPr marL="952386" indent="0" algn="ctr">
              <a:buNone/>
              <a:defRPr sz="1833"/>
            </a:lvl3pPr>
            <a:lvl4pPr marL="1428579" indent="0" algn="ctr">
              <a:buNone/>
              <a:defRPr sz="1667"/>
            </a:lvl4pPr>
            <a:lvl5pPr marL="1904771" indent="0" algn="ctr">
              <a:buNone/>
              <a:defRPr sz="1667"/>
            </a:lvl5pPr>
            <a:lvl6pPr marL="2380964" indent="0" algn="ctr">
              <a:buNone/>
              <a:defRPr sz="1667"/>
            </a:lvl6pPr>
            <a:lvl7pPr marL="2857157" indent="0" algn="ctr">
              <a:buNone/>
              <a:defRPr sz="1667"/>
            </a:lvl7pPr>
            <a:lvl8pPr marL="3333350" indent="0" algn="ctr">
              <a:buNone/>
              <a:defRPr sz="1667"/>
            </a:lvl8pPr>
            <a:lvl9pPr marL="3809543" indent="0" algn="ctr">
              <a:buNone/>
              <a:defRPr sz="1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A066CE-7BF9-401B-AEA3-7A4B3A1BB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86FABC-21C7-4F95-AFDB-A37102B1B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B3D1DB-F769-49F4-B481-DD369DFE1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A4225-0096-44E3-A9FB-FA3C9BD80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7749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08054B-5A8A-4ED2-9BFF-7185A605A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C5B8DF-193A-4B62-9563-2DB5D0038D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59D46E-91E7-450A-9027-9EFD1E7E2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B00CD-77F6-4741-8F9D-919F855B4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71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2500"/>
            </a:lvl1pPr>
            <a:lvl2pPr marL="476193" indent="0">
              <a:buNone/>
              <a:defRPr sz="2083"/>
            </a:lvl2pPr>
            <a:lvl3pPr marL="952386" indent="0">
              <a:buNone/>
              <a:defRPr sz="1833"/>
            </a:lvl3pPr>
            <a:lvl4pPr marL="1428579" indent="0">
              <a:buNone/>
              <a:defRPr sz="1667"/>
            </a:lvl4pPr>
            <a:lvl5pPr marL="1904771" indent="0">
              <a:buNone/>
              <a:defRPr sz="1667"/>
            </a:lvl5pPr>
            <a:lvl6pPr marL="2380964" indent="0">
              <a:buNone/>
              <a:defRPr sz="1667"/>
            </a:lvl6pPr>
            <a:lvl7pPr marL="2857157" indent="0">
              <a:buNone/>
              <a:defRPr sz="1667"/>
            </a:lvl7pPr>
            <a:lvl8pPr marL="3333350" indent="0">
              <a:buNone/>
              <a:defRPr sz="1667"/>
            </a:lvl8pPr>
            <a:lvl9pPr marL="3809543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F76337-1E87-4896-97B2-7CB843262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B2D1D5-C7BF-4BBC-93B0-BA7AFD6FF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AEF0BF-833F-4EBB-BF35-F8277BB64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DE2E0-FA9A-4EF4-A39C-F15D5FD13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006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7A05F-9D22-473F-9845-A81DC4AA5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BE9BE-1025-40A4-AA2D-2FF1B95CE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782008-524B-423D-B26D-406E2C985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BC43B-7659-4EE4-9AFC-F8A0D0690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35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B0983D-4A6E-422B-8C9E-4FCCD51E0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E0F28A-7887-491C-A040-A0D68B1E6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191B46-223D-466B-902C-BDA3BED62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71E1C-B495-4E82-A3C9-EDFDD1AF8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996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8FFE62-1058-4B2C-9BB0-0B53AD8EB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FF051D-D8AD-4E9F-A3A2-00BB51B38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76CE01-D578-43BA-A8B0-517D31F6B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5C2F-4945-4DAB-8810-E3D311C4A7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107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CD7225D-DE1E-44A8-A4D0-BAE32F2D2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947D20-869F-41A3-A070-1F2CA3E7F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F15F4C-F10A-487C-9A10-AA5A5BBC0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D8DC8-3347-4AF4-902B-BBF149615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027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3333"/>
            </a:lvl1pPr>
            <a:lvl2pPr>
              <a:defRPr sz="2917"/>
            </a:lvl2pPr>
            <a:lvl3pPr>
              <a:defRPr sz="2500"/>
            </a:lvl3pPr>
            <a:lvl4pPr>
              <a:defRPr sz="2083"/>
            </a:lvl4pPr>
            <a:lvl5pPr>
              <a:defRPr sz="2083"/>
            </a:lvl5pPr>
            <a:lvl6pPr>
              <a:defRPr sz="2083"/>
            </a:lvl6pPr>
            <a:lvl7pPr>
              <a:defRPr sz="2083"/>
            </a:lvl7pPr>
            <a:lvl8pPr>
              <a:defRPr sz="2083"/>
            </a:lvl8pPr>
            <a:lvl9pPr>
              <a:defRPr sz="2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9EF460-8DC1-42BA-9513-1FF57DD3A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620C51-EF19-4499-B8F0-85B0FE694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20382B-7B0E-413E-9540-740FF2BDA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0DE7D-C123-4BC3-AB74-36313DC9C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329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3333"/>
            </a:lvl1pPr>
            <a:lvl2pPr marL="476193" indent="0">
              <a:buNone/>
              <a:defRPr sz="2917"/>
            </a:lvl2pPr>
            <a:lvl3pPr marL="952386" indent="0">
              <a:buNone/>
              <a:defRPr sz="2500"/>
            </a:lvl3pPr>
            <a:lvl4pPr marL="1428579" indent="0">
              <a:buNone/>
              <a:defRPr sz="2083"/>
            </a:lvl4pPr>
            <a:lvl5pPr marL="1904771" indent="0">
              <a:buNone/>
              <a:defRPr sz="2083"/>
            </a:lvl5pPr>
            <a:lvl6pPr marL="2380964" indent="0">
              <a:buNone/>
              <a:defRPr sz="2083"/>
            </a:lvl6pPr>
            <a:lvl7pPr marL="2857157" indent="0">
              <a:buNone/>
              <a:defRPr sz="2083"/>
            </a:lvl7pPr>
            <a:lvl8pPr marL="3333350" indent="0">
              <a:buNone/>
              <a:defRPr sz="2083"/>
            </a:lvl8pPr>
            <a:lvl9pPr marL="3809543" indent="0">
              <a:buNone/>
              <a:defRPr sz="208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5EA606-58F2-4BB2-ADEC-3DC6A2F21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FCAA3-CEB0-4BC6-8A9F-5C1FE3DE95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ED2FD-541C-4A79-A6FE-CC3152599F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C6BE9-23D9-4FB4-8D4B-D6003CD41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252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9E55F5-0F37-4589-8288-41C1A7C52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526749-E61A-4E21-B07D-D278B694D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80ABC9-733D-4A13-B8D9-87064B2A3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C4CAB-B01B-4622-8FE8-BE4693EF7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830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7949C5-798D-490E-AE2C-3CE2E13F7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713249-D30B-4F09-9D35-23BE4D1AAB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71E071-12A1-40AA-8A5D-05BBC0C92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8C6D6-CEB5-4190-9F79-644A50372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016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1C9FF1-929F-43CB-95EE-13B4867C0D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0B08B6-63AB-4A83-B7C7-033A6C6FF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BB8339-5007-48D8-8C0F-26A93C2899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FE340-5A71-4243-9BBE-74320349B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924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29DF5F6-8AAA-4281-B674-42B4E3F77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0F3C39-BE0C-4D48-86C6-78D936884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33E6232-CAB7-4A4A-A8FF-1ECEB42E5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CC7E5-CCC2-4BB1-92DE-A43872A9A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40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1E164D-61DA-4F01-842D-75D14C9D6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69E962F-FDF3-44DB-8B9F-7E502C239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A11BC400-D78D-4A89-BA9C-E4DE36B56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B55C97AF-6392-49FE-83D2-DE3DEAC1AF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EDEB19E6-707B-4C22-BF48-D18B300D6F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7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20F43B-9A0F-4FD9-BAE3-52A0FDA86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83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83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5pPr>
      <a:lvl6pPr marL="476193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6pPr>
      <a:lvl7pPr marL="952386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7pPr>
      <a:lvl8pPr marL="1428579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8pPr>
      <a:lvl9pPr marL="1904771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55851" indent="-355851" algn="l" rtl="0" eaLnBrk="0" fontAlgn="base" hangingPunct="0">
        <a:spcBef>
          <a:spcPct val="20000"/>
        </a:spcBef>
        <a:spcAft>
          <a:spcPct val="0"/>
        </a:spcAft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772552" indent="-296321" algn="l" rtl="0" eaLnBrk="0" fontAlgn="base" hangingPunct="0">
        <a:spcBef>
          <a:spcPct val="20000"/>
        </a:spcBef>
        <a:spcAft>
          <a:spcPct val="0"/>
        </a:spcAft>
        <a:buChar char="–"/>
        <a:defRPr sz="2917" kern="1200">
          <a:solidFill>
            <a:schemeClr val="tx1"/>
          </a:solidFill>
          <a:latin typeface="+mn-lt"/>
          <a:ea typeface="+mn-ea"/>
          <a:cs typeface="+mn-cs"/>
        </a:defRPr>
      </a:lvl2pPr>
      <a:lvl3pPr marL="1189255" indent="-236793" algn="l" rtl="0" eaLnBrk="0" fontAlgn="base" hangingPunct="0">
        <a:spcBef>
          <a:spcPct val="20000"/>
        </a:spcBef>
        <a:spcAft>
          <a:spcPct val="0"/>
        </a:spcAft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486" indent="-236793" algn="l" rtl="0" eaLnBrk="0" fontAlgn="base" hangingPunct="0">
        <a:spcBef>
          <a:spcPct val="20000"/>
        </a:spcBef>
        <a:spcAft>
          <a:spcPct val="0"/>
        </a:spcAft>
        <a:buChar char="–"/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141717" indent="-236793" algn="l" rtl="0" eaLnBrk="0" fontAlgn="base" hangingPunct="0">
        <a:spcBef>
          <a:spcPct val="20000"/>
        </a:spcBef>
        <a:spcAft>
          <a:spcPct val="0"/>
        </a:spcAft>
        <a:buChar char="»"/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619061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95254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571446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4047639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619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52386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8579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904771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80964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57157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3335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0954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18A7-1C03-4BCD-AF2A-42432B9B6B5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94FDB75-81B9-4F83-8CA5-5714E37F1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CFA4CDF-A32B-4F54-ADC1-CA53598D64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290DC1A6-84CC-4D92-8C5E-4D4B3B5154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2BFCB487-F47F-4C58-A55C-F65C6CD323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DDB87889-6D58-48BF-BE9B-8939EDC021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7">
                <a:latin typeface="Arial" panose="020B0604020202020204" pitchFamily="34" charset="0"/>
              </a:defRPr>
            </a:lvl1pPr>
          </a:lstStyle>
          <a:p>
            <a:fld id="{EB67ED58-249D-47CF-BC35-61B32E0D0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29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83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5pPr>
      <a:lvl6pPr marL="476193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6pPr>
      <a:lvl7pPr marL="952386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7pPr>
      <a:lvl8pPr marL="1428579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8pPr>
      <a:lvl9pPr marL="1904771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55851" indent="-355851" algn="l" rtl="0" eaLnBrk="0" fontAlgn="base" hangingPunct="0">
        <a:spcBef>
          <a:spcPct val="20000"/>
        </a:spcBef>
        <a:spcAft>
          <a:spcPct val="0"/>
        </a:spcAft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772552" indent="-296321" algn="l" rtl="0" eaLnBrk="0" fontAlgn="base" hangingPunct="0">
        <a:spcBef>
          <a:spcPct val="20000"/>
        </a:spcBef>
        <a:spcAft>
          <a:spcPct val="0"/>
        </a:spcAft>
        <a:buChar char="–"/>
        <a:defRPr sz="2917" kern="1200">
          <a:solidFill>
            <a:schemeClr val="tx1"/>
          </a:solidFill>
          <a:latin typeface="+mn-lt"/>
          <a:ea typeface="+mn-ea"/>
          <a:cs typeface="+mn-cs"/>
        </a:defRPr>
      </a:lvl2pPr>
      <a:lvl3pPr marL="1189255" indent="-236793" algn="l" rtl="0" eaLnBrk="0" fontAlgn="base" hangingPunct="0">
        <a:spcBef>
          <a:spcPct val="20000"/>
        </a:spcBef>
        <a:spcAft>
          <a:spcPct val="0"/>
        </a:spcAft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486" indent="-236793" algn="l" rtl="0" eaLnBrk="0" fontAlgn="base" hangingPunct="0">
        <a:spcBef>
          <a:spcPct val="20000"/>
        </a:spcBef>
        <a:spcAft>
          <a:spcPct val="0"/>
        </a:spcAft>
        <a:buChar char="–"/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141717" indent="-236793" algn="l" rtl="0" eaLnBrk="0" fontAlgn="base" hangingPunct="0">
        <a:spcBef>
          <a:spcPct val="20000"/>
        </a:spcBef>
        <a:spcAft>
          <a:spcPct val="0"/>
        </a:spcAft>
        <a:buChar char="»"/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619061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95254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571446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4047639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619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52386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8579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904771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80964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57157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3335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0954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NULL" TargetMode="External"/><Relationship Id="rId7" Type="http://schemas.openxmlformats.org/officeDocument/2006/relationships/image" Target="../media/image2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18.xml"/><Relationship Id="rId4" Type="http://schemas.microsoft.com/office/2007/relationships/media" Target="../media/media4.m4a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NULL" TargetMode="External"/><Relationship Id="rId7" Type="http://schemas.openxmlformats.org/officeDocument/2006/relationships/image" Target="../media/image2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6.png"/><Relationship Id="rId4" Type="http://schemas.microsoft.com/office/2007/relationships/media" Target="../media/media4.m4a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NULL" TargetMode="External"/><Relationship Id="rId7" Type="http://schemas.openxmlformats.org/officeDocument/2006/relationships/image" Target="../media/image28.png"/><Relationship Id="rId12" Type="http://schemas.openxmlformats.org/officeDocument/2006/relationships/image" Target="../media/image1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jpe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30.png"/><Relationship Id="rId4" Type="http://schemas.microsoft.com/office/2007/relationships/media" Target="../media/media4.m4a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4a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4a"/><Relationship Id="rId7" Type="http://schemas.openxmlformats.org/officeDocument/2006/relationships/image" Target="../media/image1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audio" Target="../media/media2.m4a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NULL" TargetMode="External"/><Relationship Id="rId7" Type="http://schemas.openxmlformats.org/officeDocument/2006/relationships/image" Target="../media/image2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1.xml"/><Relationship Id="rId4" Type="http://schemas.microsoft.com/office/2007/relationships/media" Target="../media/media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" y="1017396"/>
            <a:ext cx="9144000" cy="5993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" y="3501"/>
            <a:ext cx="9144000" cy="1013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1" y="758923"/>
            <a:ext cx="7560841" cy="1013894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0412"/>
              </a:avLst>
            </a:prstTxWarp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2400" y="6165304"/>
            <a:ext cx="285327" cy="22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1" y="-7606"/>
            <a:ext cx="694769" cy="6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>
            <a:extLst>
              <a:ext uri="{FF2B5EF4-FFF2-40B4-BE49-F238E27FC236}">
                <a16:creationId xmlns:a16="http://schemas.microsoft.com/office/drawing/2014/main" id="{304DFE38-CD49-4B34-A4AE-468AC7E9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17">
            <a:extLst>
              <a:ext uri="{FF2B5EF4-FFF2-40B4-BE49-F238E27FC236}">
                <a16:creationId xmlns:a16="http://schemas.microsoft.com/office/drawing/2014/main" id="{1008691B-44C6-4E64-A9CE-A0543F79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17" y="1628800"/>
            <a:ext cx="720063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doc nhac.mp3">
            <a:hlinkClick r:id="" action="ppaction://media"/>
            <a:extLst>
              <a:ext uri="{FF2B5EF4-FFF2-40B4-BE49-F238E27FC236}">
                <a16:creationId xmlns:a16="http://schemas.microsoft.com/office/drawing/2014/main" id="{E5B2A0D7-BDF9-4C38-B9D4-4EA0AD94F9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43800" y="1376772"/>
            <a:ext cx="518962" cy="5040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CA0B2A-7BE4-4180-94F0-ED4476927ECA}"/>
              </a:ext>
            </a:extLst>
          </p:cNvPr>
          <p:cNvSpPr txBox="1"/>
          <p:nvPr/>
        </p:nvSpPr>
        <p:spPr>
          <a:xfrm>
            <a:off x="827584" y="1268760"/>
            <a:ext cx="56886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THEO KÍ HIỆU BÀN TAY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Gv đọc mẫu TĐ N số 3">
            <a:hlinkClick r:id="" action="ppaction://media"/>
            <a:extLst>
              <a:ext uri="{FF2B5EF4-FFF2-40B4-BE49-F238E27FC236}">
                <a16:creationId xmlns:a16="http://schemas.microsoft.com/office/drawing/2014/main" id="{201737EE-E16F-458E-A2BC-6680C77F19E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7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8984" y="18808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4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64286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>
            <a:extLst>
              <a:ext uri="{FF2B5EF4-FFF2-40B4-BE49-F238E27FC236}">
                <a16:creationId xmlns:a16="http://schemas.microsoft.com/office/drawing/2014/main" id="{97CBA36F-EC04-483C-8454-8F73A169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>
            <a:extLst>
              <a:ext uri="{FF2B5EF4-FFF2-40B4-BE49-F238E27FC236}">
                <a16:creationId xmlns:a16="http://schemas.microsoft.com/office/drawing/2014/main" id="{7A974AD6-52E7-4B3E-AD16-B0B8800B2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78" y="1988345"/>
            <a:ext cx="6420114" cy="324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268" name="Picture 32">
            <a:extLst>
              <a:ext uri="{FF2B5EF4-FFF2-40B4-BE49-F238E27FC236}">
                <a16:creationId xmlns:a16="http://schemas.microsoft.com/office/drawing/2014/main" id="{D4561E4A-A797-40F0-A11A-749681617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66"/>
          <a:stretch>
            <a:fillRect/>
          </a:stretch>
        </p:blipFill>
        <p:spPr bwMode="auto">
          <a:xfrm>
            <a:off x="1453223" y="1421472"/>
            <a:ext cx="6237553" cy="41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doc nhac.mp3">
            <a:hlinkClick r:id="" action="ppaction://media"/>
            <a:extLst>
              <a:ext uri="{FF2B5EF4-FFF2-40B4-BE49-F238E27FC236}">
                <a16:creationId xmlns:a16="http://schemas.microsoft.com/office/drawing/2014/main" id="{CA486503-0C1C-4128-9ACA-09D4F75497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27170" y="1421472"/>
            <a:ext cx="518962" cy="5040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662748-5750-4E20-98CD-EA285CBEF24C}"/>
              </a:ext>
            </a:extLst>
          </p:cNvPr>
          <p:cNvSpPr txBox="1"/>
          <p:nvPr/>
        </p:nvSpPr>
        <p:spPr>
          <a:xfrm>
            <a:off x="937947" y="1196752"/>
            <a:ext cx="601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VỚI CÁC NHẠC CỤ GÕ ĐỆM 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v đọc mẫu TĐ N số 3">
            <a:hlinkClick r:id="" action="ppaction://media"/>
            <a:extLst>
              <a:ext uri="{FF2B5EF4-FFF2-40B4-BE49-F238E27FC236}">
                <a16:creationId xmlns:a16="http://schemas.microsoft.com/office/drawing/2014/main" id="{3DC81B55-9E03-458A-9EF9-0363B8F708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76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6231" y="1925528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9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>
            <a:extLst>
              <a:ext uri="{FF2B5EF4-FFF2-40B4-BE49-F238E27FC236}">
                <a16:creationId xmlns:a16="http://schemas.microsoft.com/office/drawing/2014/main" id="{14705496-27EA-4E00-A664-A1694B50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16">
            <a:extLst>
              <a:ext uri="{FF2B5EF4-FFF2-40B4-BE49-F238E27FC236}">
                <a16:creationId xmlns:a16="http://schemas.microsoft.com/office/drawing/2014/main" id="{302EAE51-419D-42F5-BA7F-5DA46F2ED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3" y="1461139"/>
            <a:ext cx="7072313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 descr="Hơn 1 triệu phần thưởng miễn phí cho những thành viên sáng tạo trên  Pikbest. | Thiết kế, Dễ thương, Hình ảnh">
            <a:extLst>
              <a:ext uri="{FF2B5EF4-FFF2-40B4-BE49-F238E27FC236}">
                <a16:creationId xmlns:a16="http://schemas.microsoft.com/office/drawing/2014/main" id="{39876632-6C66-46FA-9D6E-71E9F1ECC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7151688" y="2926292"/>
            <a:ext cx="641615" cy="70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421A0A4-C1AC-4D3D-BB10-CE78832D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11" y="2895865"/>
            <a:ext cx="779198" cy="73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9535A429-6434-4550-8AF0-4ED192072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65" y="2909094"/>
            <a:ext cx="779198" cy="7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D16033C4-8D63-44BB-B40B-2474385D7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2954073"/>
            <a:ext cx="779198" cy="7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Hơn 1 triệu phần thưởng miễn phí cho những thành viên sáng tạo trên  Pikbest. | Thiết kế, Dễ thương, Hình ảnh">
            <a:extLst>
              <a:ext uri="{FF2B5EF4-FFF2-40B4-BE49-F238E27FC236}">
                <a16:creationId xmlns:a16="http://schemas.microsoft.com/office/drawing/2014/main" id="{02CAC199-166E-4295-B199-A15060235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5750719" y="2944812"/>
            <a:ext cx="640292" cy="70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Hơn 1 triệu phần thưởng miễn phí cho những thành viên sáng tạo trên  Pikbest. | Thiết kế, Dễ thương, Hình ảnh">
            <a:extLst>
              <a:ext uri="{FF2B5EF4-FFF2-40B4-BE49-F238E27FC236}">
                <a16:creationId xmlns:a16="http://schemas.microsoft.com/office/drawing/2014/main" id="{D6F33712-7EDC-4D71-8B47-15113F84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391011" y="2919677"/>
            <a:ext cx="641614" cy="70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Hơn 1 triệu phần thưởng miễn phí cho những thành viên sáng tạo trên  Pikbest. | Thiết kế, Dễ thương, Hình ảnh">
            <a:extLst>
              <a:ext uri="{FF2B5EF4-FFF2-40B4-BE49-F238E27FC236}">
                <a16:creationId xmlns:a16="http://schemas.microsoft.com/office/drawing/2014/main" id="{F4A11BA2-EC37-4248-9978-74902BEA9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7171532" y="4430448"/>
            <a:ext cx="640292" cy="70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C1B94B4-5FFF-4FE9-A78C-5988E812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4328583"/>
            <a:ext cx="780521" cy="7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758E89A6-73C2-45BE-A45F-8C86F83A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49" y="4328583"/>
            <a:ext cx="779198" cy="7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0DCC1ED-D669-416A-A325-503662AE6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67" y="4328583"/>
            <a:ext cx="780521" cy="7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6" descr="Hơn 1 triệu phần thưởng miễn phí cho những thành viên sáng tạo trên  Pikbest. | Thiết kế, Dễ thương, Hình ảnh">
            <a:extLst>
              <a:ext uri="{FF2B5EF4-FFF2-40B4-BE49-F238E27FC236}">
                <a16:creationId xmlns:a16="http://schemas.microsoft.com/office/drawing/2014/main" id="{1E5FF79C-E6CB-46A5-B068-303649A2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5771886" y="4448969"/>
            <a:ext cx="641614" cy="70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6" descr="Hơn 1 triệu phần thưởng miễn phí cho những thành viên sáng tạo trên  Pikbest. | Thiết kế, Dễ thương, Hình ảnh">
            <a:extLst>
              <a:ext uri="{FF2B5EF4-FFF2-40B4-BE49-F238E27FC236}">
                <a16:creationId xmlns:a16="http://schemas.microsoft.com/office/drawing/2014/main" id="{AD8353CC-0B41-4371-A064-740C63B56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391011" y="4423833"/>
            <a:ext cx="641614" cy="70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6B7D44-AC3B-418A-AC5C-F5170FDDB183}"/>
              </a:ext>
            </a:extLst>
          </p:cNvPr>
          <p:cNvSpPr txBox="1"/>
          <p:nvPr/>
        </p:nvSpPr>
        <p:spPr>
          <a:xfrm rot="10800000" flipV="1">
            <a:off x="1035842" y="1102016"/>
            <a:ext cx="591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BỘ GÕ CƠ THỂ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doc nhac.mp3">
            <a:hlinkClick r:id="" action="ppaction://media"/>
            <a:extLst>
              <a:ext uri="{FF2B5EF4-FFF2-40B4-BE49-F238E27FC236}">
                <a16:creationId xmlns:a16="http://schemas.microsoft.com/office/drawing/2014/main" id="{27C19669-6437-4997-8ADB-CD45723D8D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07116" y="1311654"/>
            <a:ext cx="518962" cy="504056"/>
          </a:xfrm>
          <a:prstGeom prst="rect">
            <a:avLst/>
          </a:prstGeom>
        </p:spPr>
      </p:pic>
      <p:pic>
        <p:nvPicPr>
          <p:cNvPr id="18" name="Gv đọc mẫu TĐ N số 3">
            <a:hlinkClick r:id="" action="ppaction://media"/>
            <a:extLst>
              <a:ext uri="{FF2B5EF4-FFF2-40B4-BE49-F238E27FC236}">
                <a16:creationId xmlns:a16="http://schemas.microsoft.com/office/drawing/2014/main" id="{7B71D39F-D303-4059-97F7-D95AAA3377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7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5871" y="1848543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3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9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265097" y="828780"/>
            <a:ext cx="475680" cy="3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>
            <a:extLst>
              <a:ext uri="{FF2B5EF4-FFF2-40B4-BE49-F238E27FC236}">
                <a16:creationId xmlns:a16="http://schemas.microsoft.com/office/drawing/2014/main" id="{ACCB1E95-B36E-4BF0-A754-B76B4F1E4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73" y="0"/>
            <a:ext cx="917707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>
            <a:extLst>
              <a:ext uri="{FF2B5EF4-FFF2-40B4-BE49-F238E27FC236}">
                <a16:creationId xmlns:a16="http://schemas.microsoft.com/office/drawing/2014/main" id="{1AC0704F-B8A7-46E5-98DD-C81D0817B362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1398985" y="5113735"/>
            <a:ext cx="773906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4100" name="Text Box 26">
            <a:extLst>
              <a:ext uri="{FF2B5EF4-FFF2-40B4-BE49-F238E27FC236}">
                <a16:creationId xmlns:a16="http://schemas.microsoft.com/office/drawing/2014/main" id="{496BE9CA-29AE-4A7B-9885-CA5AD315B6B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7583" y="451115"/>
            <a:ext cx="7549125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MÌNH CÙNG VỖ TAY</a:t>
            </a:r>
          </a:p>
        </p:txBody>
      </p:sp>
      <p:sp>
        <p:nvSpPr>
          <p:cNvPr id="4101" name="AutoShape 151" descr="Kết quả hình ảnh cho rong rắn lên mấy">
            <a:extLst>
              <a:ext uri="{FF2B5EF4-FFF2-40B4-BE49-F238E27FC236}">
                <a16:creationId xmlns:a16="http://schemas.microsoft.com/office/drawing/2014/main" id="{4A24864A-4859-4019-9296-45AC32593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1574" y="451115"/>
            <a:ext cx="305593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>
              <a:solidFill>
                <a:srgbClr val="00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816F8B-48C8-4EBD-807C-360E2E368D65}"/>
              </a:ext>
            </a:extLst>
          </p:cNvPr>
          <p:cNvGraphicFramePr>
            <a:graphicFrameLocks noGrp="1"/>
          </p:cNvGraphicFramePr>
          <p:nvPr/>
        </p:nvGraphicFramePr>
        <p:xfrm>
          <a:off x="1938073" y="2409032"/>
          <a:ext cx="5234781" cy="116416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871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2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Cambria" pitchFamily="18" charset="0"/>
                        </a:rPr>
                        <a:t>Đô</a:t>
                      </a:r>
                      <a:endParaRPr lang="en-US" sz="1300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148" marR="57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Cambria" pitchFamily="18" charset="0"/>
                        </a:rPr>
                        <a:t>Rê</a:t>
                      </a:r>
                      <a:endParaRPr lang="en-US" sz="13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148" marR="57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Cambria" pitchFamily="18" charset="0"/>
                        </a:rPr>
                        <a:t>Mi</a:t>
                      </a:r>
                      <a:endParaRPr lang="en-US" sz="13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148" marR="57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Cambria" pitchFamily="18" charset="0"/>
                        </a:rPr>
                        <a:t>Pha</a:t>
                      </a:r>
                      <a:endParaRPr lang="en-US" sz="13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148" marR="57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Cambria" pitchFamily="18" charset="0"/>
                        </a:rPr>
                        <a:t>Son</a:t>
                      </a:r>
                      <a:endParaRPr lang="en-US" sz="13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148" marR="57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Cambria" pitchFamily="18" charset="0"/>
                        </a:rPr>
                        <a:t>La</a:t>
                      </a:r>
                      <a:endParaRPr lang="en-US" sz="13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148" marR="571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Cambria" pitchFamily="18" charset="0"/>
                        </a:rPr>
                        <a:t>1</a:t>
                      </a:r>
                      <a:endParaRPr lang="en-US" sz="130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148" marR="57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en-US" sz="13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148" marR="57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en-US" sz="13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148" marR="57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en-US" sz="13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148" marR="57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en-US" sz="13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148" marR="571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en-US" sz="1300" b="1" dirty="0">
                        <a:solidFill>
                          <a:srgbClr val="231F20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57148" marR="5714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409AD901-203A-4B66-93FF-28E43E789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44" y="3683000"/>
            <a:ext cx="62309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1CF8838D-4394-4846-8FBF-C87D0B630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96" y="3683000"/>
            <a:ext cx="623094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8D23B927-FBB7-4A3A-A58B-660DAA8E9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80" y="3683000"/>
            <a:ext cx="623094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F4D09E5-0DF4-44CF-B56F-35CF0BB9D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42" y="3683000"/>
            <a:ext cx="623094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1B825092-A556-4699-B8C9-565BD4A7E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69" y="3683000"/>
            <a:ext cx="62309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23CC9BC6-6B35-4FF9-8FB9-98EDABC05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52" y="3683000"/>
            <a:ext cx="62441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14">
            <a:extLst>
              <a:ext uri="{FF2B5EF4-FFF2-40B4-BE49-F238E27FC236}">
                <a16:creationId xmlns:a16="http://schemas.microsoft.com/office/drawing/2014/main" id="{2C6E75A4-4147-4E7D-9DFA-191FBA4E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6">
            <a:extLst>
              <a:ext uri="{FF2B5EF4-FFF2-40B4-BE49-F238E27FC236}">
                <a16:creationId xmlns:a16="http://schemas.microsoft.com/office/drawing/2014/main" id="{BE89805F-20DA-4242-8BB4-5894A98C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8485"/>
            <a:ext cx="7056784" cy="109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13" descr="Xuân - chùm thơ luật đường">
            <a:extLst>
              <a:ext uri="{FF2B5EF4-FFF2-40B4-BE49-F238E27FC236}">
                <a16:creationId xmlns:a16="http://schemas.microsoft.com/office/drawing/2014/main" id="{9F21A288-8397-4589-B89C-82618CBA1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42" y="1443303"/>
            <a:ext cx="1600729" cy="326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0" descr="C:\Users\Administrator\Desktop\311-3112260_cnh-o-png-hoa-o-psd-hoa-o.png">
            <a:extLst>
              <a:ext uri="{FF2B5EF4-FFF2-40B4-BE49-F238E27FC236}">
                <a16:creationId xmlns:a16="http://schemas.microsoft.com/office/drawing/2014/main" id="{07AD330A-577D-41A3-AFA9-D7CE6A86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b="5891"/>
          <a:stretch>
            <a:fillRect/>
          </a:stretch>
        </p:blipFill>
        <p:spPr bwMode="auto">
          <a:xfrm>
            <a:off x="371740" y="3876146"/>
            <a:ext cx="1899708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>
            <a:extLst>
              <a:ext uri="{FF2B5EF4-FFF2-40B4-BE49-F238E27FC236}">
                <a16:creationId xmlns:a16="http://schemas.microsoft.com/office/drawing/2014/main" id="{A665F9BD-2C4B-4989-94CC-E0561EAD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53" y="3021542"/>
            <a:ext cx="2235729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1713CB"/>
                </a:solidFill>
                <a:latin typeface="Cambria" panose="02040503050406030204" pitchFamily="18" charset="0"/>
              </a:rPr>
              <a:t>ÔN TẬP BÀI HÁT: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7A6FDB34-21C8-4296-94F3-EC106EA0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308615"/>
            <a:ext cx="6686021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FF0000"/>
                </a:solidFill>
                <a:latin typeface="Cambria" panose="02040503050406030204" pitchFamily="18" charset="0"/>
              </a:rPr>
              <a:t>HOA LÁ MÙA XUÂN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441363BC-7D4D-44EC-9BEE-DD06D3847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4060032"/>
            <a:ext cx="6686021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FF0000"/>
                </a:solidFill>
                <a:latin typeface="Cambria" panose="02040503050406030204" pitchFamily="18" charset="0"/>
              </a:rPr>
              <a:t>BÀI SỐ 3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0759E9D3-AD3D-4E8A-A840-68D1E0FFD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05" y="3767667"/>
            <a:ext cx="2235729" cy="4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000" b="1" dirty="0">
                <a:solidFill>
                  <a:srgbClr val="1713CB"/>
                </a:solidFill>
                <a:latin typeface="Cambria" panose="02040503050406030204" pitchFamily="18" charset="0"/>
              </a:rPr>
              <a:t>ÔN </a:t>
            </a:r>
            <a:r>
              <a:rPr lang="en-US" altLang="en-US" sz="2000" b="1" dirty="0">
                <a:solidFill>
                  <a:srgbClr val="1713CB"/>
                </a:solidFill>
                <a:latin typeface="Cambria" panose="02040503050406030204" pitchFamily="18" charset="0"/>
              </a:rPr>
              <a:t>ĐỌC NHẠC: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41750-217A-4142-8F49-CAB32B25DF52}"/>
              </a:ext>
            </a:extLst>
          </p:cNvPr>
          <p:cNvSpPr txBox="1"/>
          <p:nvPr/>
        </p:nvSpPr>
        <p:spPr>
          <a:xfrm>
            <a:off x="3347864" y="24208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22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>
            <a:extLst>
              <a:ext uri="{FF2B5EF4-FFF2-40B4-BE49-F238E27FC236}">
                <a16:creationId xmlns:a16="http://schemas.microsoft.com/office/drawing/2014/main" id="{DF31182D-7493-4AAA-B3CF-D35B8E99F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414C8E47-F538-4FC4-8428-C61C173A6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271" y="4073261"/>
            <a:ext cx="2820458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Hoàng Hà</a:t>
            </a:r>
          </a:p>
        </p:txBody>
      </p:sp>
      <p:pic>
        <p:nvPicPr>
          <p:cNvPr id="7172" name="Picture 26">
            <a:extLst>
              <a:ext uri="{FF2B5EF4-FFF2-40B4-BE49-F238E27FC236}">
                <a16:creationId xmlns:a16="http://schemas.microsoft.com/office/drawing/2014/main" id="{807CCDB7-C0EB-4075-86F5-2513AB426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74" y="1443303"/>
            <a:ext cx="540146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13" descr="Xuân - chùm thơ luật đường">
            <a:extLst>
              <a:ext uri="{FF2B5EF4-FFF2-40B4-BE49-F238E27FC236}">
                <a16:creationId xmlns:a16="http://schemas.microsoft.com/office/drawing/2014/main" id="{2D13D365-F83C-48F2-832C-758EB065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71" y="1443303"/>
            <a:ext cx="1333500" cy="20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 descr="C:\Users\Administrator\Desktop\311-3112260_cnh-o-png-hoa-o-psd-hoa-o.png">
            <a:extLst>
              <a:ext uri="{FF2B5EF4-FFF2-40B4-BE49-F238E27FC236}">
                <a16:creationId xmlns:a16="http://schemas.microsoft.com/office/drawing/2014/main" id="{ADE5B268-4EE8-4DEF-862F-E74DC7448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416720" y="3488532"/>
            <a:ext cx="1733021" cy="174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>
            <a:extLst>
              <a:ext uri="{FF2B5EF4-FFF2-40B4-BE49-F238E27FC236}">
                <a16:creationId xmlns:a16="http://schemas.microsoft.com/office/drawing/2014/main" id="{D12B3946-4156-45F4-8FA4-FEBBF5410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20" y="3300678"/>
            <a:ext cx="6686021" cy="78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HOA LÁ MÙA XUÂN</a:t>
            </a:r>
          </a:p>
        </p:txBody>
      </p:sp>
      <p:sp>
        <p:nvSpPr>
          <p:cNvPr id="7176" name="Text Box 10">
            <a:extLst>
              <a:ext uri="{FF2B5EF4-FFF2-40B4-BE49-F238E27FC236}">
                <a16:creationId xmlns:a16="http://schemas.microsoft.com/office/drawing/2014/main" id="{FBAD1BC3-B184-4DBA-9DF1-67FEF7519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7" y="2895865"/>
            <a:ext cx="6686021" cy="45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ÔN TẬP BÀI HÁT</a:t>
            </a:r>
          </a:p>
        </p:txBody>
      </p:sp>
    </p:spTree>
    <p:extLst>
      <p:ext uri="{BB962C8B-B14F-4D97-AF65-F5344CB8AC3E}">
        <p14:creationId xmlns:p14="http://schemas.microsoft.com/office/powerpoint/2010/main" val="8102835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7624" y="14826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hợp với gõ phách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56376" y="6050468"/>
            <a:ext cx="609600" cy="609600"/>
          </a:xfrm>
          <a:prstGeom prst="rect">
            <a:avLst/>
          </a:prstGeom>
        </p:spPr>
      </p:pic>
      <p:pic>
        <p:nvPicPr>
          <p:cNvPr id="2" name="Media1 (mp3cut.net)">
            <a:hlinkClick r:id="" action="ppaction://media"/>
            <a:extLst>
              <a:ext uri="{FF2B5EF4-FFF2-40B4-BE49-F238E27FC236}">
                <a16:creationId xmlns:a16="http://schemas.microsoft.com/office/drawing/2014/main" id="{9B5B8092-A7A7-43D6-A321-9F16CFE761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2536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4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25144"/>
            <a:ext cx="8424936" cy="1958156"/>
          </a:xfrm>
        </p:spPr>
      </p:pic>
      <p:sp>
        <p:nvSpPr>
          <p:cNvPr id="5" name="TextBox 4"/>
          <p:cNvSpPr txBox="1"/>
          <p:nvPr/>
        </p:nvSpPr>
        <p:spPr>
          <a:xfrm>
            <a:off x="323528" y="151676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 kết hợp gõ nhịp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3341"/>
            <a:ext cx="8496944" cy="4183811"/>
          </a:xfrm>
          <a:prstGeom prst="rect">
            <a:avLst/>
          </a:prstGeom>
        </p:spPr>
      </p:pic>
      <p:pic>
        <p:nvPicPr>
          <p:cNvPr id="6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28384" y="5939859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210169"/>
            <a:ext cx="306288" cy="245554"/>
          </a:xfrm>
          <a:prstGeom prst="rect">
            <a:avLst/>
          </a:prstGeom>
        </p:spPr>
      </p:pic>
      <p:pic>
        <p:nvPicPr>
          <p:cNvPr id="3" name="Media1 (mp3cut.net)">
            <a:hlinkClick r:id="" action="ppaction://media"/>
            <a:extLst>
              <a:ext uri="{FF2B5EF4-FFF2-40B4-BE49-F238E27FC236}">
                <a16:creationId xmlns:a16="http://schemas.microsoft.com/office/drawing/2014/main" id="{F458892E-29D9-4A10-9832-CBFFBD0A2D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7146" y="1603538"/>
            <a:ext cx="603448" cy="6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0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6">
            <a:extLst>
              <a:ext uri="{FF2B5EF4-FFF2-40B4-BE49-F238E27FC236}">
                <a16:creationId xmlns:a16="http://schemas.microsoft.com/office/drawing/2014/main" id="{71C81C17-F20D-4C0C-A643-FD910956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3" descr="Xuân - chùm thơ luật đường">
            <a:extLst>
              <a:ext uri="{FF2B5EF4-FFF2-40B4-BE49-F238E27FC236}">
                <a16:creationId xmlns:a16="http://schemas.microsoft.com/office/drawing/2014/main" id="{F1B654A4-30CB-4B6A-A6DA-F867B51C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1211792" cy="228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edia1 (mp3cut.net)">
            <a:hlinkClick r:id="" action="ppaction://media"/>
            <a:extLst>
              <a:ext uri="{FF2B5EF4-FFF2-40B4-BE49-F238E27FC236}">
                <a16:creationId xmlns:a16="http://schemas.microsoft.com/office/drawing/2014/main" id="{53BA9A7A-4133-41C4-A7B8-965834BDA3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752" y="2060848"/>
            <a:ext cx="448816" cy="5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>
            <a:extLst>
              <a:ext uri="{FF2B5EF4-FFF2-40B4-BE49-F238E27FC236}">
                <a16:creationId xmlns:a16="http://schemas.microsoft.com/office/drawing/2014/main" id="{6CC83A20-4C01-4AD1-A312-A21EC409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6">
            <a:extLst>
              <a:ext uri="{FF2B5EF4-FFF2-40B4-BE49-F238E27FC236}">
                <a16:creationId xmlns:a16="http://schemas.microsoft.com/office/drawing/2014/main" id="{73A3A7DD-B906-427A-B583-00168B0B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74" y="1443303"/>
            <a:ext cx="5401468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29">
            <a:extLst>
              <a:ext uri="{FF2B5EF4-FFF2-40B4-BE49-F238E27FC236}">
                <a16:creationId xmlns:a16="http://schemas.microsoft.com/office/drawing/2014/main" id="{8AC39FF3-8D03-4B64-B5C2-550854804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3746500"/>
            <a:ext cx="8442854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6919E12F-876C-4DAC-AD2D-038A3EAFB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05" y="2853532"/>
            <a:ext cx="6686021" cy="45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33" b="1">
                <a:solidFill>
                  <a:srgbClr val="1713CB"/>
                </a:solidFill>
                <a:latin typeface="Cambria" panose="02040503050406030204" pitchFamily="18" charset="0"/>
              </a:rPr>
              <a:t>ÔN TẬP ĐỌC NHẠC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030EF4DE-E87E-48D0-AB3F-CB7559EAC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324" y="3069167"/>
            <a:ext cx="6686021" cy="78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500" b="1">
                <a:solidFill>
                  <a:srgbClr val="FF0000"/>
                </a:solidFill>
                <a:latin typeface="Cambria" panose="02040503050406030204" pitchFamily="18" charset="0"/>
              </a:rPr>
              <a:t>BÀI SỐ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ĐỌC NHẠC SỐ 3">
            <a:hlinkClick r:id="" action="ppaction://media"/>
            <a:extLst>
              <a:ext uri="{FF2B5EF4-FFF2-40B4-BE49-F238E27FC236}">
                <a16:creationId xmlns:a16="http://schemas.microsoft.com/office/drawing/2014/main" id="{F7DD627F-C6F0-496E-8688-766ED53F7E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1446" y="0"/>
            <a:ext cx="9211957" cy="6858000"/>
          </a:xfrm>
          <a:prstGeom prst="rect">
            <a:avLst/>
          </a:prstGeom>
        </p:spPr>
      </p:pic>
      <p:pic>
        <p:nvPicPr>
          <p:cNvPr id="3" name="Gv đọc mẫu TĐ N số 3">
            <a:hlinkClick r:id="" action="ppaction://media"/>
            <a:extLst>
              <a:ext uri="{FF2B5EF4-FFF2-40B4-BE49-F238E27FC236}">
                <a16:creationId xmlns:a16="http://schemas.microsoft.com/office/drawing/2014/main" id="{8D3094DD-4BA1-4A75-AD57-4236DB318C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7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1560" y="141277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83340"/>
      </p:ext>
    </p:extLst>
  </p:cSld>
  <p:clrMapOvr>
    <a:masterClrMapping/>
  </p:clrMapOvr>
  <p:timing>
    <p:tnLst>
      <p:par>
        <p:cTn id="1" dur="indefinite" restart="never" nodeType="tmRoot">
          <p:childTnLst>
            <p:video fullScrn="1">
              <p:cMediaNode vol="100000">
                <p:cTn id="2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3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114</Words>
  <Application>Microsoft Office PowerPoint</Application>
  <PresentationFormat>On-screen Show (4:3)</PresentationFormat>
  <Paragraphs>34</Paragraphs>
  <Slides>13</Slides>
  <Notes>2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Office Theme</vt:lpstr>
      <vt:lpstr>Default Design</vt:lpstr>
      <vt:lpstr>Chủ đề của Office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54</cp:revision>
  <dcterms:created xsi:type="dcterms:W3CDTF">2021-06-22T02:23:00Z</dcterms:created>
  <dcterms:modified xsi:type="dcterms:W3CDTF">2026-02-11T02:13:27Z</dcterms:modified>
</cp:coreProperties>
</file>