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60" r:id="rId3"/>
    <p:sldId id="261" r:id="rId4"/>
    <p:sldId id="266" r:id="rId5"/>
    <p:sldId id="267" r:id="rId6"/>
    <p:sldId id="269" r:id="rId7"/>
    <p:sldId id="270" r:id="rId8"/>
    <p:sldId id="274" r:id="rId9"/>
    <p:sldId id="275" r:id="rId1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99BB7B5-C949-43B3-8378-792FDEEE2229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gif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8.wav"/><Relationship Id="rId7" Type="http://schemas.openxmlformats.org/officeDocument/2006/relationships/image" Target="../media/image3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6129360" y="2033640"/>
            <a:ext cx="3429000" cy="102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9" descr="D:\GIÁO ÁN 1 2020-2021\HÌNH SOẠN GIÁO ÁN\Học hát\GÀ GÁY\Gà gáy.jpg"/>
          <p:cNvPicPr/>
          <p:nvPr/>
        </p:nvPicPr>
        <p:blipFill>
          <a:blip r:embed="rId6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3"/>
          <p:cNvSpPr/>
          <p:nvPr/>
        </p:nvSpPr>
        <p:spPr>
          <a:xfrm>
            <a:off x="271440" y="20808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" name="Rectangle 3"/>
          <p:cNvSpPr/>
          <p:nvPr/>
        </p:nvSpPr>
        <p:spPr>
          <a:xfrm>
            <a:off x="2714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779760"/>
            <a:ext cx="609600" cy="609600"/>
          </a:xfrm>
          <a:prstGeom prst="rect">
            <a:avLst/>
          </a:prstGeom>
        </p:spPr>
      </p:pic>
      <p:pic>
        <p:nvPicPr>
          <p:cNvPr id="10" name="BEAT GÀ GÁ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7"/>
          <p:cNvSpPr/>
          <p:nvPr/>
        </p:nvSpPr>
        <p:spPr>
          <a:xfrm>
            <a:off x="4499280" y="714240"/>
            <a:ext cx="22420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GÀ GÁY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0" name="Rectangle 10"/>
          <p:cNvSpPr/>
          <p:nvPr/>
        </p:nvSpPr>
        <p:spPr>
          <a:xfrm>
            <a:off x="6629400" y="1170000"/>
            <a:ext cx="271476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 mới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1" name="Picture 11" descr="D:\GIÁO ÁN 1 2020-2021\HÌNH SOẠN GIÁO ÁN\Học hát\GÀ GÁY\1.png"/>
          <p:cNvPicPr/>
          <p:nvPr/>
        </p:nvPicPr>
        <p:blipFill>
          <a:blip r:embed="rId4"/>
          <a:stretch/>
        </p:blipFill>
        <p:spPr>
          <a:xfrm>
            <a:off x="453960" y="3786120"/>
            <a:ext cx="10104480" cy="23576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4"/>
          <p:cNvSpPr/>
          <p:nvPr/>
        </p:nvSpPr>
        <p:spPr>
          <a:xfrm>
            <a:off x="343080" y="1941480"/>
            <a:ext cx="10215360" cy="294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Con gà gáy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Gà gáy té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Nắng sáng lên rồi dậy lên nương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và nương xanh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-26868" y="-468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2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12920" y="2971800"/>
            <a:ext cx="10107360" cy="32479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2" descr="D:\GIÁO ÁN 1 2020-2021\HÌNH SOẠN GIÁO ÁN\Học hát\GÀ GÁY\Picture1.jpg"/>
          <p:cNvPicPr/>
          <p:nvPr/>
        </p:nvPicPr>
        <p:blipFill>
          <a:blip r:embed="rId7"/>
          <a:srcRect l="9251" t="16725" r="2294" b="68602"/>
          <a:stretch/>
        </p:blipFill>
        <p:spPr>
          <a:xfrm>
            <a:off x="731880" y="1768320"/>
            <a:ext cx="9429840" cy="15004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1180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3"/>
          <p:cNvSpPr/>
          <p:nvPr/>
        </p:nvSpPr>
        <p:spPr>
          <a:xfrm>
            <a:off x="4486320" y="92880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071880"/>
            <a:ext cx="10104480" cy="25588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2" descr="D:\GIÁO ÁN 1 2020-2021\HÌNH SOẠN GIÁO ÁN\Học hát\GÀ GÁY\Picture1.jpg"/>
          <p:cNvPicPr/>
          <p:nvPr/>
        </p:nvPicPr>
        <p:blipFill>
          <a:blip r:embed="rId7"/>
          <a:srcRect l="1446" t="36301" r="2294" b="47068"/>
          <a:stretch/>
        </p:blipFill>
        <p:spPr>
          <a:xfrm>
            <a:off x="628560" y="1571760"/>
            <a:ext cx="971568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043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3"/>
          <p:cNvSpPr/>
          <p:nvPr/>
        </p:nvSpPr>
        <p:spPr>
          <a:xfrm>
            <a:off x="4486320" y="98424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2" descr="D:\GIÁO ÁN 1 2020-2021\HÌNH SOẠN GIÁO ÁN\Học hát\GÀ GÁY\Picture1 - Copy - Copy.jpg"/>
          <p:cNvPicPr/>
          <p:nvPr/>
        </p:nvPicPr>
        <p:blipFill>
          <a:blip r:embed="rId6"/>
          <a:stretch/>
        </p:blipFill>
        <p:spPr>
          <a:xfrm>
            <a:off x="485640" y="1571760"/>
            <a:ext cx="9929880" cy="171432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0" descr="D:\GIÁO ÁN 1 2020-2021\HÌNH SOẠN GIÁO ÁN\Học hát\GÀ GÁY\2.png"/>
          <p:cNvPicPr/>
          <p:nvPr/>
        </p:nvPicPr>
        <p:blipFill>
          <a:blip r:embed="rId7">
            <a:lum contrast="30000"/>
          </a:blip>
          <a:stretch/>
        </p:blipFill>
        <p:spPr>
          <a:xfrm>
            <a:off x="430200" y="3071880"/>
            <a:ext cx="10144080" cy="257184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098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0" descr="D:\GIÁO ÁN 1 2020-2021\HÌNH SOẠN GIÁO ÁN\Học hát\GÀ GÁY\3.png"/>
          <p:cNvPicPr/>
          <p:nvPr/>
        </p:nvPicPr>
        <p:blipFill>
          <a:blip r:embed="rId5"/>
          <a:stretch/>
        </p:blipFill>
        <p:spPr>
          <a:xfrm>
            <a:off x="430200" y="2428920"/>
            <a:ext cx="10144080" cy="3174840"/>
          </a:xfrm>
          <a:prstGeom prst="rect">
            <a:avLst/>
          </a:prstGeom>
          <a:ln w="0">
            <a:noFill/>
          </a:ln>
        </p:spPr>
      </p:pic>
      <p:sp>
        <p:nvSpPr>
          <p:cNvPr id="30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06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Học hát\GÀ GÁY\Picture1 - Copy.jpg"/>
          <p:cNvPicPr/>
          <p:nvPr/>
        </p:nvPicPr>
        <p:blipFill>
          <a:blip r:embed="rId7"/>
          <a:srcRect r="6618"/>
          <a:stretch/>
        </p:blipFill>
        <p:spPr>
          <a:xfrm>
            <a:off x="771480" y="1785960"/>
            <a:ext cx="9358200" cy="15001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660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57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4861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51880" y="21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863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2956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700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6294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558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700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486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55752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0120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55736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766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052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843680" y="63104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629560" y="628668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32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8" name="Text Box 9"/>
          <p:cNvSpPr/>
          <p:nvPr/>
        </p:nvSpPr>
        <p:spPr>
          <a:xfrm>
            <a:off x="628560" y="115920"/>
            <a:ext cx="392904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10"/>
          <p:cNvSpPr/>
          <p:nvPr/>
        </p:nvSpPr>
        <p:spPr>
          <a:xfrm>
            <a:off x="2271600" y="1000080"/>
            <a:ext cx="65725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8136" t="13920" r="31850" b="81753"/>
          <a:stretch/>
        </p:blipFill>
        <p:spPr>
          <a:xfrm>
            <a:off x="557280" y="1714680"/>
            <a:ext cx="6572160" cy="78552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6276" t="34847" r="7438" b="52167"/>
          <a:stretch/>
        </p:blipFill>
        <p:spPr>
          <a:xfrm>
            <a:off x="3200400" y="3976560"/>
            <a:ext cx="6858000" cy="164304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1191" t="18971" r="71523" b="68044"/>
          <a:stretch/>
        </p:blipFill>
        <p:spPr>
          <a:xfrm>
            <a:off x="485640" y="2714760"/>
            <a:ext cx="2643480" cy="279864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28482" t="21135" r="19644" b="65876"/>
          <a:stretch/>
        </p:blipFill>
        <p:spPr>
          <a:xfrm>
            <a:off x="4272120" y="2428920"/>
            <a:ext cx="4500360" cy="1571760"/>
          </a:xfrm>
          <a:prstGeom prst="rect">
            <a:avLst/>
          </a:prstGeom>
          <a:ln w="0">
            <a:noFill/>
          </a:ln>
        </p:spPr>
      </p:pic>
      <p:pic>
        <p:nvPicPr>
          <p:cNvPr id="2" name="GÀ GÁY NGẮ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8560" y="2910000"/>
            <a:ext cx="609600" cy="609600"/>
          </a:xfrm>
          <a:prstGeom prst="rect">
            <a:avLst/>
          </a:prstGeom>
        </p:spPr>
      </p:pic>
      <p:pic>
        <p:nvPicPr>
          <p:cNvPr id="4" name="GÀ GÁY DÀ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8518" y="4493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7361</TotalTime>
  <Words>105</Words>
  <Application>Microsoft Office PowerPoint</Application>
  <PresentationFormat>Custom</PresentationFormat>
  <Paragraphs>24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624</cp:revision>
  <dcterms:created xsi:type="dcterms:W3CDTF">2010-04-30T20:19:48Z</dcterms:created>
  <dcterms:modified xsi:type="dcterms:W3CDTF">2026-02-11T03:10:57Z</dcterms:modified>
  <dc:language>en-US</dc:language>
</cp:coreProperties>
</file>