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64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044" y="44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26.pn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7.png"/><Relationship Id="rId5" Type="http://schemas.openxmlformats.org/officeDocument/2006/relationships/image" Target="../media/image2.gif"/><Relationship Id="rId4" Type="http://schemas.openxmlformats.org/officeDocument/2006/relationships/image" Target="../media/image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5.jpeg"/><Relationship Id="rId5" Type="http://schemas.openxmlformats.org/officeDocument/2006/relationships/image" Target="../media/image14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2" descr="D:\GIÁO ÁN 1 2020-2021\HÌNH SOẠN GIÁO ÁN\Chủ đề\Untitled.png"/>
          <p:cNvPicPr/>
          <p:nvPr/>
        </p:nvPicPr>
        <p:blipFill>
          <a:blip r:embed="rId2">
            <a:lum contrast="30000"/>
          </a:blip>
          <a:stretch/>
        </p:blipFill>
        <p:spPr>
          <a:xfrm>
            <a:off x="0" y="0"/>
            <a:ext cx="5629320" cy="6858000"/>
          </a:xfrm>
          <a:prstGeom prst="rect">
            <a:avLst/>
          </a:prstGeom>
          <a:ln w="0">
            <a:noFill/>
          </a:ln>
        </p:spPr>
      </p:pic>
      <p:pic>
        <p:nvPicPr>
          <p:cNvPr id="4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4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4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46" name="Picture 4" descr="Phòng Giáo Dục Và Đào Tạo quận Thanh Xuân"/>
          <p:cNvPicPr/>
          <p:nvPr/>
        </p:nvPicPr>
        <p:blipFill>
          <a:blip r:embed="rId4">
            <a:lum contrast="20000"/>
          </a:blip>
          <a:srcRect l="40892" t="17908" r="42036" b="58302"/>
          <a:stretch/>
        </p:blipFill>
        <p:spPr>
          <a:xfrm>
            <a:off x="6272280" y="324000"/>
            <a:ext cx="3714840" cy="3000240"/>
          </a:xfrm>
          <a:prstGeom prst="rect">
            <a:avLst/>
          </a:prstGeom>
          <a:ln w="0">
            <a:noFill/>
          </a:ln>
        </p:spPr>
      </p:pic>
      <p:sp>
        <p:nvSpPr>
          <p:cNvPr id="47" name="Rectangle 5"/>
          <p:cNvSpPr/>
          <p:nvPr/>
        </p:nvSpPr>
        <p:spPr>
          <a:xfrm>
            <a:off x="5843520" y="5429160"/>
            <a:ext cx="4786560" cy="1090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C00000"/>
                </a:solidFill>
                <a:latin typeface="Constantia"/>
                <a:ea typeface="Times New Roman"/>
              </a:rPr>
              <a:t>Huỳnh Long Nguyện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28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Facebook: </a:t>
            </a:r>
            <a:r>
              <a:rPr lang="en-US" sz="24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Huỳnh </a:t>
            </a:r>
            <a:r>
              <a:rPr lang="en-US" sz="2800" b="1" strike="noStrike" spc="-1">
                <a:solidFill>
                  <a:srgbClr val="1713CB"/>
                </a:solidFill>
                <a:latin typeface="Constantia"/>
                <a:ea typeface="Times New Roman"/>
              </a:rPr>
              <a:t>Bo</a:t>
            </a:r>
            <a:endParaRPr lang="en-US" sz="2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48" name="Picture 4" descr="pcp_download_120"/>
          <p:cNvPicPr/>
          <p:nvPr/>
        </p:nvPicPr>
        <p:blipFill>
          <a:blip r:embed="rId5"/>
          <a:stretch/>
        </p:blipFill>
        <p:spPr>
          <a:xfrm>
            <a:off x="7915320" y="4071960"/>
            <a:ext cx="592200" cy="1214280"/>
          </a:xfrm>
          <a:prstGeom prst="rect">
            <a:avLst/>
          </a:prstGeom>
          <a:ln w="0">
            <a:noFill/>
          </a:ln>
        </p:spPr>
      </p:pic>
      <p:sp>
        <p:nvSpPr>
          <p:cNvPr id="49" name="Rectangle 5"/>
          <p:cNvSpPr/>
          <p:nvPr/>
        </p:nvSpPr>
        <p:spPr>
          <a:xfrm>
            <a:off x="6272280" y="3286080"/>
            <a:ext cx="392904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TIẾT 3 – CHỦ ĐỀ 5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Picture 2" descr="D:\GIÁO ÁN 1 2020-2021\HÌNH SOẠN GIÁO ÁN\Thường thức âm nhạc\MÔ DA\t.pn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55728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5" descr="D:\GIÁO ÁN 1 2020-2021\HÌNH SOẠN GIÁO ÁN\Thường thức âm nhạc\MÔ DA\6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29108" y="1042224"/>
            <a:ext cx="10144080" cy="4596576"/>
          </a:xfrm>
          <a:prstGeom prst="rect">
            <a:avLst/>
          </a:prstGeom>
          <a:ln w="0">
            <a:noFill/>
          </a:ln>
        </p:spPr>
      </p:pic>
      <p:sp>
        <p:nvSpPr>
          <p:cNvPr id="1084" name="Text Box 9"/>
          <p:cNvSpPr/>
          <p:nvPr/>
        </p:nvSpPr>
        <p:spPr>
          <a:xfrm>
            <a:off x="557280" y="1000080"/>
            <a:ext cx="2786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5" name="Text Box 10"/>
          <p:cNvSpPr/>
          <p:nvPr/>
        </p:nvSpPr>
        <p:spPr>
          <a:xfrm>
            <a:off x="1128600" y="17146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KHÁT VỌNG MÙA XUÂN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0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1" name="Text Box 9"/>
          <p:cNvSpPr/>
          <p:nvPr/>
        </p:nvSpPr>
        <p:spPr>
          <a:xfrm>
            <a:off x="1057320" y="214200"/>
            <a:ext cx="32148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2" name="Picture 10" descr="D:\GIÁO ÁN 1 2020-2021\HÌNH SOẠN GIÁO ÁN\Thường thức âm nhạc\MÔ DA\5.pn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14360" y="1071720"/>
            <a:ext cx="10144080" cy="4500360"/>
          </a:xfrm>
          <a:prstGeom prst="rect">
            <a:avLst/>
          </a:prstGeom>
          <a:ln w="0">
            <a:noFill/>
          </a:ln>
        </p:spPr>
      </p:pic>
      <p:pic>
        <p:nvPicPr>
          <p:cNvPr id="2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32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8" name="Text Box 9"/>
          <p:cNvSpPr/>
          <p:nvPr/>
        </p:nvSpPr>
        <p:spPr>
          <a:xfrm>
            <a:off x="2414520" y="107172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0" name="Picture 2" descr="D:\GIÁO ÁN 1 2020-2021\HÌNH SOẠN GIÁO ÁN\Vận dụng sáng tạo\Dài ngắn\Dài ngắn - Copy.jpg"/>
          <p:cNvPicPr/>
          <p:nvPr/>
        </p:nvPicPr>
        <p:blipFill>
          <a:blip r:embed="rId4"/>
          <a:srcRect r="33817" b="62891"/>
          <a:stretch/>
        </p:blipFill>
        <p:spPr>
          <a:xfrm>
            <a:off x="557280" y="2143080"/>
            <a:ext cx="6572160" cy="92880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45724" r="65470" b="28590"/>
          <a:stretch/>
        </p:blipFill>
        <p:spPr>
          <a:xfrm>
            <a:off x="3057480" y="3214800"/>
            <a:ext cx="3857760" cy="64296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75734" r="63313"/>
          <a:stretch/>
        </p:blipFill>
        <p:spPr>
          <a:xfrm>
            <a:off x="3414600" y="4143240"/>
            <a:ext cx="3643560" cy="60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4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1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16" name="Text Box 9"/>
          <p:cNvSpPr/>
          <p:nvPr/>
        </p:nvSpPr>
        <p:spPr>
          <a:xfrm>
            <a:off x="628560" y="16318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Text Box 10"/>
          <p:cNvSpPr/>
          <p:nvPr/>
        </p:nvSpPr>
        <p:spPr>
          <a:xfrm>
            <a:off x="771480" y="2274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Text Box 9"/>
          <p:cNvSpPr/>
          <p:nvPr/>
        </p:nvSpPr>
        <p:spPr>
          <a:xfrm>
            <a:off x="557280" y="2917800"/>
            <a:ext cx="43578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Text Box 10"/>
          <p:cNvSpPr/>
          <p:nvPr/>
        </p:nvSpPr>
        <p:spPr>
          <a:xfrm>
            <a:off x="771480" y="356076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NHẠC SĨ MÔ - DA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0" name="Text Box 9"/>
          <p:cNvSpPr/>
          <p:nvPr/>
        </p:nvSpPr>
        <p:spPr>
          <a:xfrm>
            <a:off x="700200" y="4214880"/>
            <a:ext cx="43574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1" name="Text Box 10"/>
          <p:cNvSpPr/>
          <p:nvPr/>
        </p:nvSpPr>
        <p:spPr>
          <a:xfrm>
            <a:off x="771480" y="47750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-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Text Box 9"/>
          <p:cNvSpPr/>
          <p:nvPr/>
        </p:nvSpPr>
        <p:spPr>
          <a:xfrm>
            <a:off x="3772080" y="10000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2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3" name="Picture 2" descr="D:\GIÁO ÁN 1 2020-2021\HÌNH SOẠN GIÁO ÁN\Đọc nhạc\NHỮNG NGƯỜI BẠN ĐRM\Picture1.jpg"/>
          <p:cNvPicPr/>
          <p:nvPr/>
        </p:nvPicPr>
        <p:blipFill>
          <a:blip r:embed="rId5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1014" name="Rectangle 3"/>
          <p:cNvSpPr/>
          <p:nvPr/>
        </p:nvSpPr>
        <p:spPr>
          <a:xfrm>
            <a:off x="777240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6013" y="175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5196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5480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62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Text Box 10"/>
          <p:cNvSpPr/>
          <p:nvPr/>
        </p:nvSpPr>
        <p:spPr>
          <a:xfrm>
            <a:off x="557280" y="1214280"/>
            <a:ext cx="55720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4" name="Picture 2"/>
          <p:cNvPicPr/>
          <p:nvPr/>
        </p:nvPicPr>
        <p:blipFill>
          <a:blip r:embed="rId3"/>
          <a:srcRect r="6506"/>
          <a:stretch/>
        </p:blipFill>
        <p:spPr>
          <a:xfrm>
            <a:off x="6005520" y="1019160"/>
            <a:ext cx="4589280" cy="4618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Thường thức âm nhạc\MÔ DA\Mô-da - Copy (2).jpg"/>
          <p:cNvPicPr/>
          <p:nvPr/>
        </p:nvPicPr>
        <p:blipFill>
          <a:blip r:embed="rId4"/>
          <a:srcRect l="22782" t="11033" r="16138" b="85636"/>
          <a:stretch/>
        </p:blipFill>
        <p:spPr>
          <a:xfrm>
            <a:off x="700200" y="5000760"/>
            <a:ext cx="4952880" cy="3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7067</TotalTime>
  <Words>126</Words>
  <Application>Microsoft Office PowerPoint</Application>
  <PresentationFormat>Custom</PresentationFormat>
  <Paragraphs>31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Constantia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Hello</cp:lastModifiedBy>
  <cp:revision>612</cp:revision>
  <dcterms:created xsi:type="dcterms:W3CDTF">2010-04-30T20:19:48Z</dcterms:created>
  <dcterms:modified xsi:type="dcterms:W3CDTF">2026-02-11T02:08:45Z</dcterms:modified>
  <dc:language>en-US</dc:language>
</cp:coreProperties>
</file>