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8" r:id="rId2"/>
    <p:sldMasterId id="2147483710" r:id="rId3"/>
    <p:sldMasterId id="2147483722" r:id="rId4"/>
  </p:sldMasterIdLst>
  <p:notesMasterIdLst>
    <p:notesMasterId r:id="rId20"/>
  </p:notesMasterIdLst>
  <p:sldIdLst>
    <p:sldId id="520" r:id="rId5"/>
    <p:sldId id="559" r:id="rId6"/>
    <p:sldId id="388" r:id="rId7"/>
    <p:sldId id="538" r:id="rId8"/>
    <p:sldId id="539" r:id="rId9"/>
    <p:sldId id="540" r:id="rId10"/>
    <p:sldId id="551" r:id="rId11"/>
    <p:sldId id="552" r:id="rId12"/>
    <p:sldId id="553" r:id="rId13"/>
    <p:sldId id="557" r:id="rId14"/>
    <p:sldId id="440" r:id="rId15"/>
    <p:sldId id="562" r:id="rId16"/>
    <p:sldId id="524" r:id="rId17"/>
    <p:sldId id="563" r:id="rId18"/>
    <p:sldId id="5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>
        <p:guide orient="horz" pos="2159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6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9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63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6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10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0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0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6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3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31" y="220989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4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2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74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01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60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212" y="73161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32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5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22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33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72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440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7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9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3" y="2209800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7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18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1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6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7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9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60" y="617229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9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CF1DF-6931-40D3-B881-FAC573C0CD7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2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2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172200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172357" y="171661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AFD4DB4-3FAB-FC8A-0796-0A8FAEBA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29000"/>
            <a:ext cx="12192000" cy="3378329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0B067888-D887-D539-0B01-82A30AFA0C16}"/>
              </a:ext>
            </a:extLst>
          </p:cNvPr>
          <p:cNvSpPr txBox="1"/>
          <p:nvPr/>
        </p:nvSpPr>
        <p:spPr>
          <a:xfrm>
            <a:off x="3880757" y="817992"/>
            <a:ext cx="8138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Giáy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vi-VN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819ECF-3139-8877-7BA4-4A56C065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1075973"/>
            <a:ext cx="10829925" cy="5676900"/>
          </a:xfrm>
          <a:prstGeom prst="rect">
            <a:avLst/>
          </a:prstGeom>
        </p:spPr>
      </p:pic>
      <p:pic>
        <p:nvPicPr>
          <p:cNvPr id="5" name="don xuan ve- phach">
            <a:hlinkClick r:id="" action="ppaction://media"/>
            <a:extLst>
              <a:ext uri="{FF2B5EF4-FFF2-40B4-BE49-F238E27FC236}">
                <a16:creationId xmlns:a16="http://schemas.microsoft.com/office/drawing/2014/main" id="{E307CD71-C6D3-6CDB-1754-7F921BD6A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8508" y="300837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5BB88384-1949-5F58-7E28-E8D86E33ADA3}"/>
              </a:ext>
            </a:extLst>
          </p:cNvPr>
          <p:cNvSpPr txBox="1"/>
          <p:nvPr/>
        </p:nvSpPr>
        <p:spPr>
          <a:xfrm>
            <a:off x="3774600" y="98569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TOÀN BÀI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855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774180"/>
          </a:xfrm>
          <a:prstGeom prst="rect">
            <a:avLst/>
          </a:prstGeom>
        </p:spPr>
      </p:pic>
      <p:grpSp>
        <p:nvGrpSpPr>
          <p:cNvPr id="10255" name="Group 34"/>
          <p:cNvGrpSpPr/>
          <p:nvPr/>
        </p:nvGrpSpPr>
        <p:grpSpPr bwMode="auto">
          <a:xfrm>
            <a:off x="-321310" y="5858510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44" name="Freeform 180"/>
          <p:cNvSpPr/>
          <p:nvPr/>
        </p:nvSpPr>
        <p:spPr bwMode="auto">
          <a:xfrm>
            <a:off x="4528185" y="181927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68" name="Freeform 4"/>
          <p:cNvSpPr/>
          <p:nvPr/>
        </p:nvSpPr>
        <p:spPr bwMode="auto">
          <a:xfrm>
            <a:off x="8260398" y="1662430"/>
            <a:ext cx="185737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6958330" y="1876743"/>
            <a:ext cx="195263" cy="369887"/>
            <a:chOff x="3890" y="144"/>
            <a:chExt cx="232" cy="441"/>
          </a:xfrm>
        </p:grpSpPr>
        <p:sp>
          <p:nvSpPr>
            <p:cNvPr id="1040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1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276" name="Group 12"/>
          <p:cNvGrpSpPr/>
          <p:nvPr/>
        </p:nvGrpSpPr>
        <p:grpSpPr bwMode="auto">
          <a:xfrm>
            <a:off x="3401695" y="2858770"/>
            <a:ext cx="260350" cy="347663"/>
            <a:chOff x="2832" y="663"/>
            <a:chExt cx="310" cy="415"/>
          </a:xfrm>
        </p:grpSpPr>
        <p:sp>
          <p:nvSpPr>
            <p:cNvPr id="10403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4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5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06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283" name="Freeform 19"/>
          <p:cNvSpPr/>
          <p:nvPr/>
        </p:nvSpPr>
        <p:spPr bwMode="auto">
          <a:xfrm>
            <a:off x="7656195" y="306768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reeform 180"/>
          <p:cNvSpPr/>
          <p:nvPr/>
        </p:nvSpPr>
        <p:spPr bwMode="auto">
          <a:xfrm>
            <a:off x="4410075" y="388429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6E819E51-99A7-D845-92FC-2651B981FF99}"/>
              </a:ext>
            </a:extLst>
          </p:cNvPr>
          <p:cNvSpPr txBox="1"/>
          <p:nvPr/>
        </p:nvSpPr>
        <p:spPr>
          <a:xfrm>
            <a:off x="3775674" y="2652190"/>
            <a:ext cx="505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TOÀN BÀI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NHẠC ĐỆM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0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6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0559 0.00809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3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265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4" grpId="0" bldLvl="0" animBg="1"/>
      <p:bldP spid="11444" grpId="1" bldLvl="0" animBg="1"/>
      <p:bldP spid="11444" grpId="2" bldLvl="0" animBg="1"/>
      <p:bldP spid="11268" grpId="0" bldLvl="0" animBg="1"/>
      <p:bldP spid="11268" grpId="1" bldLvl="0" animBg="1"/>
      <p:bldP spid="11268" grpId="2" bldLvl="0" animBg="1"/>
      <p:bldP spid="11283" grpId="0" bldLvl="0" animBg="1"/>
      <p:bldP spid="11283" grpId="1" bldLvl="0" animBg="1"/>
      <p:bldP spid="11283" grpId="2" bldLvl="0" animBg="1"/>
      <p:bldP spid="6" grpId="0" bldLvl="0" animBg="1"/>
      <p:bldP spid="6" grpId="1" bldLvl="0" animBg="1"/>
      <p:bldP spid="6" grpId="2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819ECF-3139-8877-7BA4-4A56C065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1075973"/>
            <a:ext cx="10829925" cy="56769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5BB88384-1949-5F58-7E28-E8D86E33ADA3}"/>
              </a:ext>
            </a:extLst>
          </p:cNvPr>
          <p:cNvSpPr txBox="1"/>
          <p:nvPr/>
        </p:nvSpPr>
        <p:spPr>
          <a:xfrm>
            <a:off x="2122311" y="98569"/>
            <a:ext cx="866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TOÀN BÀI CÙNG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ĐỆM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Đón xuân về -- lớp 3 -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3BD097E9-215C-6579-7346-1437B6106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6162" y="407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63B9DD62-63C7-B608-F46D-9FCA3D56FFFF}"/>
              </a:ext>
            </a:extLst>
          </p:cNvPr>
          <p:cNvSpPr txBox="1"/>
          <p:nvPr/>
        </p:nvSpPr>
        <p:spPr>
          <a:xfrm>
            <a:off x="1760748" y="2228671"/>
            <a:ext cx="866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GÕ ĐỆM THEO PHÁCH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DCDC9304-DBA2-5F8E-8393-F4DDCB862B5E}"/>
              </a:ext>
            </a:extLst>
          </p:cNvPr>
          <p:cNvSpPr txBox="1"/>
          <p:nvPr/>
        </p:nvSpPr>
        <p:spPr>
          <a:xfrm>
            <a:off x="1799108" y="2673319"/>
            <a:ext cx="965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  sang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khắp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trên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Xuân vui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ca 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0C93A-A786-3C5B-31F3-3CBEA3B6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37" y="1092977"/>
            <a:ext cx="10793772" cy="1470790"/>
          </a:xfrm>
          <a:prstGeom prst="rect">
            <a:avLst/>
          </a:prstGeom>
        </p:spPr>
      </p:pic>
      <p:pic>
        <p:nvPicPr>
          <p:cNvPr id="12" name="Chỗ dành sẵn cho Nội dung 5">
            <a:extLst>
              <a:ext uri="{FF2B5EF4-FFF2-40B4-BE49-F238E27FC236}">
                <a16:creationId xmlns:a16="http://schemas.microsoft.com/office/drawing/2014/main" id="{0C9D4EE6-BEAB-6D5E-732B-ADF38433200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5"/>
          <a:stretch>
            <a:fillRect/>
          </a:stretch>
        </p:blipFill>
        <p:spPr>
          <a:xfrm>
            <a:off x="10266" y="3800079"/>
            <a:ext cx="2922234" cy="2922234"/>
          </a:xfrm>
        </p:spPr>
      </p:pic>
      <p:grpSp>
        <p:nvGrpSpPr>
          <p:cNvPr id="13" name="Group 34">
            <a:extLst>
              <a:ext uri="{FF2B5EF4-FFF2-40B4-BE49-F238E27FC236}">
                <a16:creationId xmlns:a16="http://schemas.microsoft.com/office/drawing/2014/main" id="{D7DABAA4-4F95-A79A-0ADA-9BFBB15A0825}"/>
              </a:ext>
            </a:extLst>
          </p:cNvPr>
          <p:cNvGrpSpPr/>
          <p:nvPr/>
        </p:nvGrpSpPr>
        <p:grpSpPr bwMode="auto">
          <a:xfrm>
            <a:off x="0" y="5910297"/>
            <a:ext cx="12489180" cy="1066800"/>
            <a:chOff x="0" y="4003"/>
            <a:chExt cx="5511" cy="317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E2BCD95F-D136-20F0-4063-A32627DFCA2B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F538877E-A0A5-D312-7483-8A3521521107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022A2DDF-41A6-6F57-A17D-1E0877B12D01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7B1C319A-557B-DB44-BAAF-4C46F7B2418A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435" name="Freeform 39">
                <a:extLst>
                  <a:ext uri="{FF2B5EF4-FFF2-40B4-BE49-F238E27FC236}">
                    <a16:creationId xmlns:a16="http://schemas.microsoft.com/office/drawing/2014/main" id="{6F21E42A-546A-01D2-9F52-84974503F61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6" name="Freeform 40">
                <a:extLst>
                  <a:ext uri="{FF2B5EF4-FFF2-40B4-BE49-F238E27FC236}">
                    <a16:creationId xmlns:a16="http://schemas.microsoft.com/office/drawing/2014/main" id="{A60431CA-CC77-65D7-B566-B7D3FFCAA53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7" name="Freeform 41">
                <a:extLst>
                  <a:ext uri="{FF2B5EF4-FFF2-40B4-BE49-F238E27FC236}">
                    <a16:creationId xmlns:a16="http://schemas.microsoft.com/office/drawing/2014/main" id="{8DF9664B-C1C7-64A8-3124-12E9F56AB94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8" name="Freeform 42">
                <a:extLst>
                  <a:ext uri="{FF2B5EF4-FFF2-40B4-BE49-F238E27FC236}">
                    <a16:creationId xmlns:a16="http://schemas.microsoft.com/office/drawing/2014/main" id="{89DCB5BA-1C3B-9059-7465-19E2C1C7BD6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9" name="Freeform 43">
                <a:extLst>
                  <a:ext uri="{FF2B5EF4-FFF2-40B4-BE49-F238E27FC236}">
                    <a16:creationId xmlns:a16="http://schemas.microsoft.com/office/drawing/2014/main" id="{736CDA00-E13C-865D-93CA-0C481E12915E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0" name="Freeform 44">
                <a:extLst>
                  <a:ext uri="{FF2B5EF4-FFF2-40B4-BE49-F238E27FC236}">
                    <a16:creationId xmlns:a16="http://schemas.microsoft.com/office/drawing/2014/main" id="{5BC893F9-FB67-19C0-7408-C8F84DFC012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1" name="Freeform 45">
                <a:extLst>
                  <a:ext uri="{FF2B5EF4-FFF2-40B4-BE49-F238E27FC236}">
                    <a16:creationId xmlns:a16="http://schemas.microsoft.com/office/drawing/2014/main" id="{BC94D33F-FF0C-A75F-14B9-6A3EEB5839B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2" name="Freeform 46">
                <a:extLst>
                  <a:ext uri="{FF2B5EF4-FFF2-40B4-BE49-F238E27FC236}">
                    <a16:creationId xmlns:a16="http://schemas.microsoft.com/office/drawing/2014/main" id="{466B7260-46B2-4951-7FC7-C11DCBDFB10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3" name="Freeform 47">
                <a:extLst>
                  <a:ext uri="{FF2B5EF4-FFF2-40B4-BE49-F238E27FC236}">
                    <a16:creationId xmlns:a16="http://schemas.microsoft.com/office/drawing/2014/main" id="{2B7FC262-368A-9AD0-CA15-B24FCFF5D172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4" name="Freeform 48">
                <a:extLst>
                  <a:ext uri="{FF2B5EF4-FFF2-40B4-BE49-F238E27FC236}">
                    <a16:creationId xmlns:a16="http://schemas.microsoft.com/office/drawing/2014/main" id="{FE6E7043-3E39-D12D-1D8A-78F3E6C8E6DA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5" name="Freeform 49">
                <a:extLst>
                  <a:ext uri="{FF2B5EF4-FFF2-40B4-BE49-F238E27FC236}">
                    <a16:creationId xmlns:a16="http://schemas.microsoft.com/office/drawing/2014/main" id="{8AF23AD7-3AE3-1C35-CDA4-0C1C99E2AD5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6" name="Freeform 50">
                <a:extLst>
                  <a:ext uri="{FF2B5EF4-FFF2-40B4-BE49-F238E27FC236}">
                    <a16:creationId xmlns:a16="http://schemas.microsoft.com/office/drawing/2014/main" id="{6479A3E1-F194-B49A-35BF-AADFC256050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7" name="Freeform 51">
                <a:extLst>
                  <a:ext uri="{FF2B5EF4-FFF2-40B4-BE49-F238E27FC236}">
                    <a16:creationId xmlns:a16="http://schemas.microsoft.com/office/drawing/2014/main" id="{B897751A-096E-4D23-57C1-37513A53470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8" name="Freeform 52">
                <a:extLst>
                  <a:ext uri="{FF2B5EF4-FFF2-40B4-BE49-F238E27FC236}">
                    <a16:creationId xmlns:a16="http://schemas.microsoft.com/office/drawing/2014/main" id="{144D6FA1-B2AC-CE3A-7F3C-6EC41922A10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9" name="Freeform 53">
                <a:extLst>
                  <a:ext uri="{FF2B5EF4-FFF2-40B4-BE49-F238E27FC236}">
                    <a16:creationId xmlns:a16="http://schemas.microsoft.com/office/drawing/2014/main" id="{34F1E1B8-4591-45C3-A516-4EF12CC66868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0" name="Freeform 54">
                <a:extLst>
                  <a:ext uri="{FF2B5EF4-FFF2-40B4-BE49-F238E27FC236}">
                    <a16:creationId xmlns:a16="http://schemas.microsoft.com/office/drawing/2014/main" id="{C0F610F5-609E-02B5-BDD5-C3039428A16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1" name="Freeform 55">
                <a:extLst>
                  <a:ext uri="{FF2B5EF4-FFF2-40B4-BE49-F238E27FC236}">
                    <a16:creationId xmlns:a16="http://schemas.microsoft.com/office/drawing/2014/main" id="{7FFAF313-A7BE-0C83-0DB2-890065492B5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2" name="Freeform 56">
                <a:extLst>
                  <a:ext uri="{FF2B5EF4-FFF2-40B4-BE49-F238E27FC236}">
                    <a16:creationId xmlns:a16="http://schemas.microsoft.com/office/drawing/2014/main" id="{A053F02E-D302-1491-69A9-96E35B3CC17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3" name="Freeform 57">
                <a:extLst>
                  <a:ext uri="{FF2B5EF4-FFF2-40B4-BE49-F238E27FC236}">
                    <a16:creationId xmlns:a16="http://schemas.microsoft.com/office/drawing/2014/main" id="{B3C8AFA2-81FD-B41F-43DC-FABF345BEE5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4" name="Freeform 58">
                <a:extLst>
                  <a:ext uri="{FF2B5EF4-FFF2-40B4-BE49-F238E27FC236}">
                    <a16:creationId xmlns:a16="http://schemas.microsoft.com/office/drawing/2014/main" id="{AB14780F-0BB1-F8A6-697D-D533F13F1D1B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5" name="Freeform 59">
                <a:extLst>
                  <a:ext uri="{FF2B5EF4-FFF2-40B4-BE49-F238E27FC236}">
                    <a16:creationId xmlns:a16="http://schemas.microsoft.com/office/drawing/2014/main" id="{1FCB4C4B-F637-518C-930E-5BF874C7B273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6" name="Freeform 60">
                <a:extLst>
                  <a:ext uri="{FF2B5EF4-FFF2-40B4-BE49-F238E27FC236}">
                    <a16:creationId xmlns:a16="http://schemas.microsoft.com/office/drawing/2014/main" id="{7B6339CC-DA02-BFB8-1975-3FCB8BE24F4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7" name="Freeform 61">
                <a:extLst>
                  <a:ext uri="{FF2B5EF4-FFF2-40B4-BE49-F238E27FC236}">
                    <a16:creationId xmlns:a16="http://schemas.microsoft.com/office/drawing/2014/main" id="{D59443DC-784D-D3BB-A0C1-7D38BB52552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8" name="Freeform 62">
                <a:extLst>
                  <a:ext uri="{FF2B5EF4-FFF2-40B4-BE49-F238E27FC236}">
                    <a16:creationId xmlns:a16="http://schemas.microsoft.com/office/drawing/2014/main" id="{BEF544C4-051A-1647-584E-5C895A35A9B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9" name="Freeform 63">
                <a:extLst>
                  <a:ext uri="{FF2B5EF4-FFF2-40B4-BE49-F238E27FC236}">
                    <a16:creationId xmlns:a16="http://schemas.microsoft.com/office/drawing/2014/main" id="{CD3BAB41-3FB6-0C6F-7A9E-3C022248037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0" name="Freeform 64">
                <a:extLst>
                  <a:ext uri="{FF2B5EF4-FFF2-40B4-BE49-F238E27FC236}">
                    <a16:creationId xmlns:a16="http://schemas.microsoft.com/office/drawing/2014/main" id="{A41E2534-554F-3C29-6D39-988907EA967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1" name="Freeform 65">
                <a:extLst>
                  <a:ext uri="{FF2B5EF4-FFF2-40B4-BE49-F238E27FC236}">
                    <a16:creationId xmlns:a16="http://schemas.microsoft.com/office/drawing/2014/main" id="{3AA99A2F-F0BD-A0D9-8BEF-33C4C2728B5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2" name="Freeform 66">
                <a:extLst>
                  <a:ext uri="{FF2B5EF4-FFF2-40B4-BE49-F238E27FC236}">
                    <a16:creationId xmlns:a16="http://schemas.microsoft.com/office/drawing/2014/main" id="{D5A90B16-3288-A2E2-3A6C-CEA8685C934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3" name="Freeform 67">
                <a:extLst>
                  <a:ext uri="{FF2B5EF4-FFF2-40B4-BE49-F238E27FC236}">
                    <a16:creationId xmlns:a16="http://schemas.microsoft.com/office/drawing/2014/main" id="{1E6D703E-60C4-3BC5-A4CC-52A266554DC4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4" name="Freeform 68">
                <a:extLst>
                  <a:ext uri="{FF2B5EF4-FFF2-40B4-BE49-F238E27FC236}">
                    <a16:creationId xmlns:a16="http://schemas.microsoft.com/office/drawing/2014/main" id="{7D10BA9F-D4C7-110F-5383-5BF5E0B6E788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5" name="Freeform 69">
                <a:extLst>
                  <a:ext uri="{FF2B5EF4-FFF2-40B4-BE49-F238E27FC236}">
                    <a16:creationId xmlns:a16="http://schemas.microsoft.com/office/drawing/2014/main" id="{74881CB0-4ED6-0548-653D-405057B35F8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6" name="Freeform 70">
                <a:extLst>
                  <a:ext uri="{FF2B5EF4-FFF2-40B4-BE49-F238E27FC236}">
                    <a16:creationId xmlns:a16="http://schemas.microsoft.com/office/drawing/2014/main" id="{7DC50B1D-8023-B79D-30D6-FE79E449C56E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7" name="Freeform 71">
                <a:extLst>
                  <a:ext uri="{FF2B5EF4-FFF2-40B4-BE49-F238E27FC236}">
                    <a16:creationId xmlns:a16="http://schemas.microsoft.com/office/drawing/2014/main" id="{A9878E73-AD02-F7C6-6B4D-0A9B97F2CA0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B0D48B81-A589-4757-987F-17830CA7439C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426" name="Freeform 73">
                <a:extLst>
                  <a:ext uri="{FF2B5EF4-FFF2-40B4-BE49-F238E27FC236}">
                    <a16:creationId xmlns:a16="http://schemas.microsoft.com/office/drawing/2014/main" id="{C428A60D-D7E6-9851-20FB-3C15F9B6B59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7" name="Freeform 74">
                <a:extLst>
                  <a:ext uri="{FF2B5EF4-FFF2-40B4-BE49-F238E27FC236}">
                    <a16:creationId xmlns:a16="http://schemas.microsoft.com/office/drawing/2014/main" id="{866B5BBE-AFB9-3C5B-1F03-88DFDD2FDDD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8" name="Freeform 75">
                <a:extLst>
                  <a:ext uri="{FF2B5EF4-FFF2-40B4-BE49-F238E27FC236}">
                    <a16:creationId xmlns:a16="http://schemas.microsoft.com/office/drawing/2014/main" id="{D9674F98-B78B-F524-FCC3-910225FF5B65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9" name="Freeform 76">
                <a:extLst>
                  <a:ext uri="{FF2B5EF4-FFF2-40B4-BE49-F238E27FC236}">
                    <a16:creationId xmlns:a16="http://schemas.microsoft.com/office/drawing/2014/main" id="{C7B44275-4B7A-E479-5CBE-B459BEBE93C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0" name="Freeform 77">
                <a:extLst>
                  <a:ext uri="{FF2B5EF4-FFF2-40B4-BE49-F238E27FC236}">
                    <a16:creationId xmlns:a16="http://schemas.microsoft.com/office/drawing/2014/main" id="{CDE1C59F-F362-E286-C9FA-F0809B9FEDD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1" name="Freeform 78">
                <a:extLst>
                  <a:ext uri="{FF2B5EF4-FFF2-40B4-BE49-F238E27FC236}">
                    <a16:creationId xmlns:a16="http://schemas.microsoft.com/office/drawing/2014/main" id="{D0DECD96-BE40-9C72-F3E5-27FBA1F19F1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0" name="Freeform 79">
                <a:extLst>
                  <a:ext uri="{FF2B5EF4-FFF2-40B4-BE49-F238E27FC236}">
                    <a16:creationId xmlns:a16="http://schemas.microsoft.com/office/drawing/2014/main" id="{78CC6BFF-9664-7898-7549-849CACE4874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1" name="Freeform 80">
                <a:extLst>
                  <a:ext uri="{FF2B5EF4-FFF2-40B4-BE49-F238E27FC236}">
                    <a16:creationId xmlns:a16="http://schemas.microsoft.com/office/drawing/2014/main" id="{E674B0C1-6CF9-B875-A237-CFCACC4231B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2" name="Freeform 81">
                <a:extLst>
                  <a:ext uri="{FF2B5EF4-FFF2-40B4-BE49-F238E27FC236}">
                    <a16:creationId xmlns:a16="http://schemas.microsoft.com/office/drawing/2014/main" id="{DD7136DD-B139-21ED-33EE-032CF5C44CA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3" name="Freeform 82">
                <a:extLst>
                  <a:ext uri="{FF2B5EF4-FFF2-40B4-BE49-F238E27FC236}">
                    <a16:creationId xmlns:a16="http://schemas.microsoft.com/office/drawing/2014/main" id="{B23B8651-2236-6687-CFB7-AA91A7B95C3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4" name="Freeform 83">
                <a:extLst>
                  <a:ext uri="{FF2B5EF4-FFF2-40B4-BE49-F238E27FC236}">
                    <a16:creationId xmlns:a16="http://schemas.microsoft.com/office/drawing/2014/main" id="{B2674521-DA0A-097E-7D7F-E5F32A989D3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5" name="Freeform 84">
                <a:extLst>
                  <a:ext uri="{FF2B5EF4-FFF2-40B4-BE49-F238E27FC236}">
                    <a16:creationId xmlns:a16="http://schemas.microsoft.com/office/drawing/2014/main" id="{AFDB59D4-400F-E4BD-A231-B13C69C748C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6" name="Freeform 85">
                <a:extLst>
                  <a:ext uri="{FF2B5EF4-FFF2-40B4-BE49-F238E27FC236}">
                    <a16:creationId xmlns:a16="http://schemas.microsoft.com/office/drawing/2014/main" id="{B0328BB3-4835-B515-CC88-2292BE8528D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7" name="Freeform 86">
                <a:extLst>
                  <a:ext uri="{FF2B5EF4-FFF2-40B4-BE49-F238E27FC236}">
                    <a16:creationId xmlns:a16="http://schemas.microsoft.com/office/drawing/2014/main" id="{510778B1-B1F3-D6F1-DA12-474673DEDE6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8" name="Freeform 87">
                <a:extLst>
                  <a:ext uri="{FF2B5EF4-FFF2-40B4-BE49-F238E27FC236}">
                    <a16:creationId xmlns:a16="http://schemas.microsoft.com/office/drawing/2014/main" id="{2711F96A-635A-7AF6-B874-25FB91C008A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9" name="Freeform 88">
                <a:extLst>
                  <a:ext uri="{FF2B5EF4-FFF2-40B4-BE49-F238E27FC236}">
                    <a16:creationId xmlns:a16="http://schemas.microsoft.com/office/drawing/2014/main" id="{5C2186F9-5376-2947-2790-BB1B58CBB71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0" name="Freeform 89">
                <a:extLst>
                  <a:ext uri="{FF2B5EF4-FFF2-40B4-BE49-F238E27FC236}">
                    <a16:creationId xmlns:a16="http://schemas.microsoft.com/office/drawing/2014/main" id="{F9904E16-FE76-CAA3-C26A-F9007B03844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1" name="Freeform 90">
                <a:extLst>
                  <a:ext uri="{FF2B5EF4-FFF2-40B4-BE49-F238E27FC236}">
                    <a16:creationId xmlns:a16="http://schemas.microsoft.com/office/drawing/2014/main" id="{B82973DC-B188-F08B-700D-7946AF8803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2" name="Freeform 91">
                <a:extLst>
                  <a:ext uri="{FF2B5EF4-FFF2-40B4-BE49-F238E27FC236}">
                    <a16:creationId xmlns:a16="http://schemas.microsoft.com/office/drawing/2014/main" id="{0CC79656-4A26-595D-7B7E-1C4C6BA37C9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3" name="Freeform 92">
                <a:extLst>
                  <a:ext uri="{FF2B5EF4-FFF2-40B4-BE49-F238E27FC236}">
                    <a16:creationId xmlns:a16="http://schemas.microsoft.com/office/drawing/2014/main" id="{7AD4A8F9-1959-4082-0E44-C927FA8CD16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4" name="Freeform 93">
                <a:extLst>
                  <a:ext uri="{FF2B5EF4-FFF2-40B4-BE49-F238E27FC236}">
                    <a16:creationId xmlns:a16="http://schemas.microsoft.com/office/drawing/2014/main" id="{CFAA7D50-8783-19A6-7D80-45D42DEEE9C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5" name="Freeform 94">
                <a:extLst>
                  <a:ext uri="{FF2B5EF4-FFF2-40B4-BE49-F238E27FC236}">
                    <a16:creationId xmlns:a16="http://schemas.microsoft.com/office/drawing/2014/main" id="{21584D85-6319-AB43-A930-B7DDC1FB7B7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6" name="Freeform 95">
                <a:extLst>
                  <a:ext uri="{FF2B5EF4-FFF2-40B4-BE49-F238E27FC236}">
                    <a16:creationId xmlns:a16="http://schemas.microsoft.com/office/drawing/2014/main" id="{42C32317-0FAA-C1A6-C4FF-EB0F3AC56B7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7" name="Freeform 96">
                <a:extLst>
                  <a:ext uri="{FF2B5EF4-FFF2-40B4-BE49-F238E27FC236}">
                    <a16:creationId xmlns:a16="http://schemas.microsoft.com/office/drawing/2014/main" id="{D65DC321-4A49-4F5E-1442-7EB95798E553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8" name="Freeform 97">
                <a:extLst>
                  <a:ext uri="{FF2B5EF4-FFF2-40B4-BE49-F238E27FC236}">
                    <a16:creationId xmlns:a16="http://schemas.microsoft.com/office/drawing/2014/main" id="{092D52A2-01A8-6210-C960-8B2739E350E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9" name="Freeform 98">
                <a:extLst>
                  <a:ext uri="{FF2B5EF4-FFF2-40B4-BE49-F238E27FC236}">
                    <a16:creationId xmlns:a16="http://schemas.microsoft.com/office/drawing/2014/main" id="{331059D4-2A91-C252-D18D-704F214141F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0" name="Freeform 99">
                <a:extLst>
                  <a:ext uri="{FF2B5EF4-FFF2-40B4-BE49-F238E27FC236}">
                    <a16:creationId xmlns:a16="http://schemas.microsoft.com/office/drawing/2014/main" id="{ADCAE4DA-5E6E-0CEE-2E63-FB57B4FD9E8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1" name="Freeform 100">
                <a:extLst>
                  <a:ext uri="{FF2B5EF4-FFF2-40B4-BE49-F238E27FC236}">
                    <a16:creationId xmlns:a16="http://schemas.microsoft.com/office/drawing/2014/main" id="{F711DCDB-04B2-A324-395D-9F3F6837B79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2" name="Freeform 101">
                <a:extLst>
                  <a:ext uri="{FF2B5EF4-FFF2-40B4-BE49-F238E27FC236}">
                    <a16:creationId xmlns:a16="http://schemas.microsoft.com/office/drawing/2014/main" id="{0492BD9D-CBEC-4505-1B4D-0FD93C5C7DE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3" name="Freeform 102">
                <a:extLst>
                  <a:ext uri="{FF2B5EF4-FFF2-40B4-BE49-F238E27FC236}">
                    <a16:creationId xmlns:a16="http://schemas.microsoft.com/office/drawing/2014/main" id="{E55746BF-9E66-9BCB-8294-3AD614EA6078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2" name="Freeform 103">
                <a:extLst>
                  <a:ext uri="{FF2B5EF4-FFF2-40B4-BE49-F238E27FC236}">
                    <a16:creationId xmlns:a16="http://schemas.microsoft.com/office/drawing/2014/main" id="{BADA7D35-1ED7-E14C-350E-EB791639BDD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3" name="Freeform 104">
                <a:extLst>
                  <a:ext uri="{FF2B5EF4-FFF2-40B4-BE49-F238E27FC236}">
                    <a16:creationId xmlns:a16="http://schemas.microsoft.com/office/drawing/2014/main" id="{4435FDBB-5CEE-C879-73EE-716922921A3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4" name="Freeform 105">
                <a:extLst>
                  <a:ext uri="{FF2B5EF4-FFF2-40B4-BE49-F238E27FC236}">
                    <a16:creationId xmlns:a16="http://schemas.microsoft.com/office/drawing/2014/main" id="{3DE70372-0D12-DF70-4DF8-7CFBB3FF285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C38CEB5F-3C25-F91C-3EE3-DDFCF051F6ED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E08423F0-69ED-2205-F6F6-51C42734E12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22893A20-AC0D-7533-B654-F48626325F5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D0E50A65-D3B0-DAA2-85AD-EA51A17660AF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C46F1087-45A8-A083-4804-6E3F89C7588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C42E59D4-1CC3-5703-4863-5669453343F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2BA118B3-0BA7-C8DE-6F07-2E584D5E43E7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58AC1A8A-1672-CB91-184C-44A845F67AA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6667DB29-CC0A-DA04-2690-70E680E55693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DE8DC579-40FE-6ECD-BC3A-1C8AD7D1873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DBDB0773-DE3F-5B4D-3160-35A232F1502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3" name="Freeform 117">
                <a:extLst>
                  <a:ext uri="{FF2B5EF4-FFF2-40B4-BE49-F238E27FC236}">
                    <a16:creationId xmlns:a16="http://schemas.microsoft.com/office/drawing/2014/main" id="{0FE7DC0B-7AF9-5F1D-CAAA-163986B3682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4" name="Freeform 118">
                <a:extLst>
                  <a:ext uri="{FF2B5EF4-FFF2-40B4-BE49-F238E27FC236}">
                    <a16:creationId xmlns:a16="http://schemas.microsoft.com/office/drawing/2014/main" id="{E36083B2-4211-6704-793D-7E198F4314D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5" name="Freeform 119">
                <a:extLst>
                  <a:ext uri="{FF2B5EF4-FFF2-40B4-BE49-F238E27FC236}">
                    <a16:creationId xmlns:a16="http://schemas.microsoft.com/office/drawing/2014/main" id="{7E2D0A41-96CE-056B-B041-43BC70EF63A2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6" name="Freeform 120">
                <a:extLst>
                  <a:ext uri="{FF2B5EF4-FFF2-40B4-BE49-F238E27FC236}">
                    <a16:creationId xmlns:a16="http://schemas.microsoft.com/office/drawing/2014/main" id="{FE7637B8-BD98-8A29-D3B4-F9ACFA38ABE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7" name="Freeform 121">
                <a:extLst>
                  <a:ext uri="{FF2B5EF4-FFF2-40B4-BE49-F238E27FC236}">
                    <a16:creationId xmlns:a16="http://schemas.microsoft.com/office/drawing/2014/main" id="{E35C3610-89D6-090D-CBCC-9EF9FED8DCD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8" name="Freeform 122">
                <a:extLst>
                  <a:ext uri="{FF2B5EF4-FFF2-40B4-BE49-F238E27FC236}">
                    <a16:creationId xmlns:a16="http://schemas.microsoft.com/office/drawing/2014/main" id="{29F5BC11-75CB-00F7-3155-A666E36C003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9" name="Freeform 123">
                <a:extLst>
                  <a:ext uri="{FF2B5EF4-FFF2-40B4-BE49-F238E27FC236}">
                    <a16:creationId xmlns:a16="http://schemas.microsoft.com/office/drawing/2014/main" id="{295945B1-9548-1C54-3145-32D0D8214AE4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0" name="Freeform 124">
                <a:extLst>
                  <a:ext uri="{FF2B5EF4-FFF2-40B4-BE49-F238E27FC236}">
                    <a16:creationId xmlns:a16="http://schemas.microsoft.com/office/drawing/2014/main" id="{32D6D093-B50F-FCE2-D51A-5C92FAE68570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1" name="Freeform 125">
                <a:extLst>
                  <a:ext uri="{FF2B5EF4-FFF2-40B4-BE49-F238E27FC236}">
                    <a16:creationId xmlns:a16="http://schemas.microsoft.com/office/drawing/2014/main" id="{8D43F34E-9B46-B42B-9DAF-59408DDD910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2" name="Freeform 126">
                <a:extLst>
                  <a:ext uri="{FF2B5EF4-FFF2-40B4-BE49-F238E27FC236}">
                    <a16:creationId xmlns:a16="http://schemas.microsoft.com/office/drawing/2014/main" id="{8B556AC0-DF31-4A0B-246A-186228BA56A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3" name="Freeform 127">
                <a:extLst>
                  <a:ext uri="{FF2B5EF4-FFF2-40B4-BE49-F238E27FC236}">
                    <a16:creationId xmlns:a16="http://schemas.microsoft.com/office/drawing/2014/main" id="{9917B036-4119-250B-E330-1F07C0C0574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4" name="Freeform 128">
                <a:extLst>
                  <a:ext uri="{FF2B5EF4-FFF2-40B4-BE49-F238E27FC236}">
                    <a16:creationId xmlns:a16="http://schemas.microsoft.com/office/drawing/2014/main" id="{FD759613-259E-D22E-B71B-F7ABF7799F1A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5" name="Freeform 129">
                <a:extLst>
                  <a:ext uri="{FF2B5EF4-FFF2-40B4-BE49-F238E27FC236}">
                    <a16:creationId xmlns:a16="http://schemas.microsoft.com/office/drawing/2014/main" id="{DB5984F7-C114-6203-6722-0BB8644CD69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6" name="Freeform 130">
                <a:extLst>
                  <a:ext uri="{FF2B5EF4-FFF2-40B4-BE49-F238E27FC236}">
                    <a16:creationId xmlns:a16="http://schemas.microsoft.com/office/drawing/2014/main" id="{28E05647-4B25-100A-8C77-283993ECB9C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7" name="Freeform 131">
                <a:extLst>
                  <a:ext uri="{FF2B5EF4-FFF2-40B4-BE49-F238E27FC236}">
                    <a16:creationId xmlns:a16="http://schemas.microsoft.com/office/drawing/2014/main" id="{5081B03F-142B-7288-81DC-342AB679F689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8" name="Freeform 132">
                <a:extLst>
                  <a:ext uri="{FF2B5EF4-FFF2-40B4-BE49-F238E27FC236}">
                    <a16:creationId xmlns:a16="http://schemas.microsoft.com/office/drawing/2014/main" id="{DF881B6F-911C-3234-42C2-92A257F9826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9" name="Freeform 133">
                <a:extLst>
                  <a:ext uri="{FF2B5EF4-FFF2-40B4-BE49-F238E27FC236}">
                    <a16:creationId xmlns:a16="http://schemas.microsoft.com/office/drawing/2014/main" id="{9642150C-1198-62C9-6375-6F9079BDE01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0" name="Freeform 134">
                <a:extLst>
                  <a:ext uri="{FF2B5EF4-FFF2-40B4-BE49-F238E27FC236}">
                    <a16:creationId xmlns:a16="http://schemas.microsoft.com/office/drawing/2014/main" id="{069137B3-BDC0-732B-8488-D8CED903A004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1" name="Freeform 135">
                <a:extLst>
                  <a:ext uri="{FF2B5EF4-FFF2-40B4-BE49-F238E27FC236}">
                    <a16:creationId xmlns:a16="http://schemas.microsoft.com/office/drawing/2014/main" id="{91E899E6-664C-88FC-B2D6-C24809BA81C2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2" name="Freeform 136">
                <a:extLst>
                  <a:ext uri="{FF2B5EF4-FFF2-40B4-BE49-F238E27FC236}">
                    <a16:creationId xmlns:a16="http://schemas.microsoft.com/office/drawing/2014/main" id="{2B7ABFBD-1E64-B132-7C30-E0766971A59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3" name="Freeform 137">
                <a:extLst>
                  <a:ext uri="{FF2B5EF4-FFF2-40B4-BE49-F238E27FC236}">
                    <a16:creationId xmlns:a16="http://schemas.microsoft.com/office/drawing/2014/main" id="{CAC55DCF-24C1-637C-5190-DB7C7A33522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4" name="Freeform 138">
                <a:extLst>
                  <a:ext uri="{FF2B5EF4-FFF2-40B4-BE49-F238E27FC236}">
                    <a16:creationId xmlns:a16="http://schemas.microsoft.com/office/drawing/2014/main" id="{7197FA8A-A310-E542-7792-904B9ED19C1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5" name="Freeform 139">
                <a:extLst>
                  <a:ext uri="{FF2B5EF4-FFF2-40B4-BE49-F238E27FC236}">
                    <a16:creationId xmlns:a16="http://schemas.microsoft.com/office/drawing/2014/main" id="{89335818-0057-1E7A-D923-69171542F41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EA7BF1FA-35D8-A297-D0CE-E1E3535F1F7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368D530D-0B85-B8ED-B34F-DF7790F04CE0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51AFCDCD-0817-00F8-7DEA-65FB361C2F1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B5E7A375-58A9-47E6-1B75-366E4D616E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BD499EFE-8B1C-387E-4B1B-3C28312757F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D4432984-FC63-F398-B958-F30D6B233847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A46D2273-FF99-C5C9-A0B6-AB5DAD8FA41D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39A23244-229F-B14D-4BD8-AADCAE307F3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D585AF61-C05E-827E-44BE-7FB9A5B3500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CC452B41-79EB-50C3-B791-B54F65064337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DC7FD16E-1A3D-AEFA-828B-39C4510CC9E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36584197-5B6D-7121-246F-93A9ACE2758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4CE04AEB-E934-7758-95FC-802D1DFA7D4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AEEA65BE-F74E-B582-35E8-A506CFD7588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D4BCD0B8-3534-14A2-E00D-D8E1BD7DD5FD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C3711930-E311-9D50-EAC0-AEBBF80F2C7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8711F0F7-513A-5AFC-5D96-831175C8307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50BC499D-052D-0818-4DA3-7E56F0967D4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69707670-B4EF-754D-211F-43C6B2E2D30A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D9EF0B1B-6D14-51CD-5E68-8FBF24BD663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B1928C55-CBDC-E2A5-53EC-F31BD54524E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B1025114-D1DD-4793-033F-DA03215072C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6BFD0226-05D9-9531-B3B6-43877C5CB06F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F8FB1E2D-4D23-138D-3892-19FC92E778D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A2F45EC6-38B4-5084-D1A1-0E90262A30C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F7D2C3F9-83A2-37CC-8F3D-32CF26EE05A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AEFF9674-BB8B-0F7F-2936-5CE18935D98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E5DEFD7F-07AA-AD4A-CC79-5D638ABC11BB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568D8BE7-6860-BC7C-FF9E-441724F69E0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F7CEAA3A-104E-E7D3-B95B-4C5805A2FA0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5B8EB0F1-C0AC-A7D5-1223-21D825E3519B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88C5631D-A7FE-FB44-B5D7-21198FFFBA1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E52B5F29-ECC2-9427-28BD-4B412A6F348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DEE75EC0-8B5A-85C8-0CB7-7E800296A08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468" name="C1">
            <a:hlinkClick r:id="" action="ppaction://media"/>
            <a:extLst>
              <a:ext uri="{FF2B5EF4-FFF2-40B4-BE49-F238E27FC236}">
                <a16:creationId xmlns:a16="http://schemas.microsoft.com/office/drawing/2014/main" id="{128CC14F-6A22-9EA1-FF74-C3E4C6958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1353" y="752188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C53BD6FD-7EB9-3960-B562-1DA092480AA9}"/>
              </a:ext>
            </a:extLst>
          </p:cNvPr>
          <p:cNvSpPr txBox="1"/>
          <p:nvPr/>
        </p:nvSpPr>
        <p:spPr>
          <a:xfrm>
            <a:off x="172357" y="171661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Content Placeholder 3" descr="mặt phách">
            <a:extLst>
              <a:ext uri="{FF2B5EF4-FFF2-40B4-BE49-F238E27FC236}">
                <a16:creationId xmlns:a16="http://schemas.microsoft.com/office/drawing/2014/main" id="{DFEA5FCF-A9D6-642C-5B8B-17B41367CF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426" y="3237315"/>
            <a:ext cx="681774" cy="522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mặt phách">
            <a:extLst>
              <a:ext uri="{FF2B5EF4-FFF2-40B4-BE49-F238E27FC236}">
                <a16:creationId xmlns:a16="http://schemas.microsoft.com/office/drawing/2014/main" id="{FB573A30-09A6-7CAF-5387-A572F124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4013" y="3194357"/>
            <a:ext cx="681774" cy="522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3" descr="mặt phách">
            <a:extLst>
              <a:ext uri="{FF2B5EF4-FFF2-40B4-BE49-F238E27FC236}">
                <a16:creationId xmlns:a16="http://schemas.microsoft.com/office/drawing/2014/main" id="{5825C478-4806-AC8E-411D-D5464D37F0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6911" y="3154196"/>
            <a:ext cx="681774" cy="522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3" descr="mặt phách">
            <a:extLst>
              <a:ext uri="{FF2B5EF4-FFF2-40B4-BE49-F238E27FC236}">
                <a16:creationId xmlns:a16="http://schemas.microsoft.com/office/drawing/2014/main" id="{43D5B7D8-8D77-58B5-BFB4-EB4F57260C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9169" y="3198001"/>
            <a:ext cx="681774" cy="522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3" descr="mặt phách">
            <a:extLst>
              <a:ext uri="{FF2B5EF4-FFF2-40B4-BE49-F238E27FC236}">
                <a16:creationId xmlns:a16="http://schemas.microsoft.com/office/drawing/2014/main" id="{DEA283DA-49AD-D095-78F3-BC06297854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204" y="3194357"/>
            <a:ext cx="681774" cy="522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3" descr="mặt phách">
            <a:extLst>
              <a:ext uri="{FF2B5EF4-FFF2-40B4-BE49-F238E27FC236}">
                <a16:creationId xmlns:a16="http://schemas.microsoft.com/office/drawing/2014/main" id="{719CE7BB-A33E-DE07-2288-714D240982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9800" y="3265217"/>
            <a:ext cx="681774" cy="522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 descr="mặt phách">
            <a:extLst>
              <a:ext uri="{FF2B5EF4-FFF2-40B4-BE49-F238E27FC236}">
                <a16:creationId xmlns:a16="http://schemas.microsoft.com/office/drawing/2014/main" id="{39264E26-C17E-D0A9-BFF6-185052D45D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4177" y="3204675"/>
            <a:ext cx="681774" cy="5223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72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68"/>
                </p:tgtEl>
              </p:cMediaNode>
            </p:audio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819ECF-3139-8877-7BA4-4A56C065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1075973"/>
            <a:ext cx="10829925" cy="56769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5BB88384-1949-5F58-7E28-E8D86E33ADA3}"/>
              </a:ext>
            </a:extLst>
          </p:cNvPr>
          <p:cNvSpPr txBox="1"/>
          <p:nvPr/>
        </p:nvSpPr>
        <p:spPr>
          <a:xfrm>
            <a:off x="2122311" y="98569"/>
            <a:ext cx="866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GÕ ĐỆM THEO PHÁCH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Đón xuân về -- lớp 3 -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3BD097E9-215C-6579-7346-1437B6106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6162" y="407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7244" y="3012184"/>
            <a:ext cx="104535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khắp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trên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Xuân vui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b="1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sang. Em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muôn canh hoa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xuân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400" b="1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10040619" y="-190560"/>
            <a:ext cx="2255838" cy="2286317"/>
            <a:chOff x="-99059" y="61595"/>
            <a:chExt cx="2255838" cy="2286317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9059" y="138112"/>
              <a:ext cx="752475" cy="220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805181" y="-703263"/>
              <a:ext cx="586740" cy="21164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-160655" y="-174944"/>
            <a:ext cx="2183130" cy="2243139"/>
            <a:chOff x="40066" y="61911"/>
            <a:chExt cx="2183130" cy="224313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752475" cy="222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842071" y="-740094"/>
              <a:ext cx="579120" cy="21831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12">
            <a:extLst>
              <a:ext uri="{FF2B5EF4-FFF2-40B4-BE49-F238E27FC236}">
                <a16:creationId xmlns:a16="http://schemas.microsoft.com/office/drawing/2014/main" id="{F96F3367-C1B0-1DF0-55C4-FB7F182C0126}"/>
              </a:ext>
            </a:extLst>
          </p:cNvPr>
          <p:cNvSpPr txBox="1"/>
          <p:nvPr/>
        </p:nvSpPr>
        <p:spPr>
          <a:xfrm>
            <a:off x="3171985" y="2068195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C870E99-9605-4B17-42B6-10C334B09882}"/>
              </a:ext>
            </a:extLst>
          </p:cNvPr>
          <p:cNvSpPr txBox="1"/>
          <p:nvPr/>
        </p:nvSpPr>
        <p:spPr>
          <a:xfrm>
            <a:off x="2107012" y="193714"/>
            <a:ext cx="8138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Giáy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vi-VN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5920" y="309457"/>
            <a:ext cx="11445240" cy="6100233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C49980E9-3583-FD47-E6D5-926CF44C3C44}"/>
              </a:ext>
            </a:extLst>
          </p:cNvPr>
          <p:cNvSpPr txBox="1"/>
          <p:nvPr/>
        </p:nvSpPr>
        <p:spPr>
          <a:xfrm>
            <a:off x="3886402" y="2782669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TỪNG CÂU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DCDC9304-DBA2-5F8E-8393-F4DDCB862B5E}"/>
              </a:ext>
            </a:extLst>
          </p:cNvPr>
          <p:cNvSpPr txBox="1"/>
          <p:nvPr/>
        </p:nvSpPr>
        <p:spPr>
          <a:xfrm>
            <a:off x="1731398" y="2584975"/>
            <a:ext cx="965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 sang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Xuân vui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0C93A-A786-3C5B-31F3-3CBEA3B6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37" y="1092977"/>
            <a:ext cx="10793772" cy="1470790"/>
          </a:xfrm>
          <a:prstGeom prst="rect">
            <a:avLst/>
          </a:prstGeom>
        </p:spPr>
      </p:pic>
      <p:pic>
        <p:nvPicPr>
          <p:cNvPr id="12" name="Chỗ dành sẵn cho Nội dung 5">
            <a:extLst>
              <a:ext uri="{FF2B5EF4-FFF2-40B4-BE49-F238E27FC236}">
                <a16:creationId xmlns:a16="http://schemas.microsoft.com/office/drawing/2014/main" id="{0C9D4EE6-BEAB-6D5E-732B-ADF38433200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5"/>
          <a:stretch>
            <a:fillRect/>
          </a:stretch>
        </p:blipFill>
        <p:spPr>
          <a:xfrm>
            <a:off x="828868" y="3720194"/>
            <a:ext cx="3233345" cy="3233345"/>
          </a:xfrm>
        </p:spPr>
      </p:pic>
      <p:grpSp>
        <p:nvGrpSpPr>
          <p:cNvPr id="13" name="Group 34">
            <a:extLst>
              <a:ext uri="{FF2B5EF4-FFF2-40B4-BE49-F238E27FC236}">
                <a16:creationId xmlns:a16="http://schemas.microsoft.com/office/drawing/2014/main" id="{D7DABAA4-4F95-A79A-0ADA-9BFBB15A0825}"/>
              </a:ext>
            </a:extLst>
          </p:cNvPr>
          <p:cNvGrpSpPr/>
          <p:nvPr/>
        </p:nvGrpSpPr>
        <p:grpSpPr bwMode="auto">
          <a:xfrm>
            <a:off x="0" y="5910297"/>
            <a:ext cx="12489180" cy="1066800"/>
            <a:chOff x="0" y="4003"/>
            <a:chExt cx="5511" cy="317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E2BCD95F-D136-20F0-4063-A32627DFCA2B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F538877E-A0A5-D312-7483-8A3521521107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022A2DDF-41A6-6F57-A17D-1E0877B12D01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7B1C319A-557B-DB44-BAAF-4C46F7B2418A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435" name="Freeform 39">
                <a:extLst>
                  <a:ext uri="{FF2B5EF4-FFF2-40B4-BE49-F238E27FC236}">
                    <a16:creationId xmlns:a16="http://schemas.microsoft.com/office/drawing/2014/main" id="{6F21E42A-546A-01D2-9F52-84974503F61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40">
                <a:extLst>
                  <a:ext uri="{FF2B5EF4-FFF2-40B4-BE49-F238E27FC236}">
                    <a16:creationId xmlns:a16="http://schemas.microsoft.com/office/drawing/2014/main" id="{A60431CA-CC77-65D7-B566-B7D3FFCAA53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41">
                <a:extLst>
                  <a:ext uri="{FF2B5EF4-FFF2-40B4-BE49-F238E27FC236}">
                    <a16:creationId xmlns:a16="http://schemas.microsoft.com/office/drawing/2014/main" id="{8DF9664B-C1C7-64A8-3124-12E9F56AB94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42">
                <a:extLst>
                  <a:ext uri="{FF2B5EF4-FFF2-40B4-BE49-F238E27FC236}">
                    <a16:creationId xmlns:a16="http://schemas.microsoft.com/office/drawing/2014/main" id="{89DCB5BA-1C3B-9059-7465-19E2C1C7BD6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43">
                <a:extLst>
                  <a:ext uri="{FF2B5EF4-FFF2-40B4-BE49-F238E27FC236}">
                    <a16:creationId xmlns:a16="http://schemas.microsoft.com/office/drawing/2014/main" id="{736CDA00-E13C-865D-93CA-0C481E12915E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44">
                <a:extLst>
                  <a:ext uri="{FF2B5EF4-FFF2-40B4-BE49-F238E27FC236}">
                    <a16:creationId xmlns:a16="http://schemas.microsoft.com/office/drawing/2014/main" id="{5BC893F9-FB67-19C0-7408-C8F84DFC012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45">
                <a:extLst>
                  <a:ext uri="{FF2B5EF4-FFF2-40B4-BE49-F238E27FC236}">
                    <a16:creationId xmlns:a16="http://schemas.microsoft.com/office/drawing/2014/main" id="{BC94D33F-FF0C-A75F-14B9-6A3EEB5839B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46">
                <a:extLst>
                  <a:ext uri="{FF2B5EF4-FFF2-40B4-BE49-F238E27FC236}">
                    <a16:creationId xmlns:a16="http://schemas.microsoft.com/office/drawing/2014/main" id="{466B7260-46B2-4951-7FC7-C11DCBDFB10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47">
                <a:extLst>
                  <a:ext uri="{FF2B5EF4-FFF2-40B4-BE49-F238E27FC236}">
                    <a16:creationId xmlns:a16="http://schemas.microsoft.com/office/drawing/2014/main" id="{2B7FC262-368A-9AD0-CA15-B24FCFF5D172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48">
                <a:extLst>
                  <a:ext uri="{FF2B5EF4-FFF2-40B4-BE49-F238E27FC236}">
                    <a16:creationId xmlns:a16="http://schemas.microsoft.com/office/drawing/2014/main" id="{FE6E7043-3E39-D12D-1D8A-78F3E6C8E6DA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49">
                <a:extLst>
                  <a:ext uri="{FF2B5EF4-FFF2-40B4-BE49-F238E27FC236}">
                    <a16:creationId xmlns:a16="http://schemas.microsoft.com/office/drawing/2014/main" id="{8AF23AD7-3AE3-1C35-CDA4-0C1C99E2AD5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0">
                <a:extLst>
                  <a:ext uri="{FF2B5EF4-FFF2-40B4-BE49-F238E27FC236}">
                    <a16:creationId xmlns:a16="http://schemas.microsoft.com/office/drawing/2014/main" id="{6479A3E1-F194-B49A-35BF-AADFC256050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1">
                <a:extLst>
                  <a:ext uri="{FF2B5EF4-FFF2-40B4-BE49-F238E27FC236}">
                    <a16:creationId xmlns:a16="http://schemas.microsoft.com/office/drawing/2014/main" id="{B897751A-096E-4D23-57C1-37513A53470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52">
                <a:extLst>
                  <a:ext uri="{FF2B5EF4-FFF2-40B4-BE49-F238E27FC236}">
                    <a16:creationId xmlns:a16="http://schemas.microsoft.com/office/drawing/2014/main" id="{144D6FA1-B2AC-CE3A-7F3C-6EC41922A10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53">
                <a:extLst>
                  <a:ext uri="{FF2B5EF4-FFF2-40B4-BE49-F238E27FC236}">
                    <a16:creationId xmlns:a16="http://schemas.microsoft.com/office/drawing/2014/main" id="{34F1E1B8-4591-45C3-A516-4EF12CC66868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54">
                <a:extLst>
                  <a:ext uri="{FF2B5EF4-FFF2-40B4-BE49-F238E27FC236}">
                    <a16:creationId xmlns:a16="http://schemas.microsoft.com/office/drawing/2014/main" id="{C0F610F5-609E-02B5-BDD5-C3039428A16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55">
                <a:extLst>
                  <a:ext uri="{FF2B5EF4-FFF2-40B4-BE49-F238E27FC236}">
                    <a16:creationId xmlns:a16="http://schemas.microsoft.com/office/drawing/2014/main" id="{7FFAF313-A7BE-0C83-0DB2-890065492B5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56">
                <a:extLst>
                  <a:ext uri="{FF2B5EF4-FFF2-40B4-BE49-F238E27FC236}">
                    <a16:creationId xmlns:a16="http://schemas.microsoft.com/office/drawing/2014/main" id="{A053F02E-D302-1491-69A9-96E35B3CC17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57">
                <a:extLst>
                  <a:ext uri="{FF2B5EF4-FFF2-40B4-BE49-F238E27FC236}">
                    <a16:creationId xmlns:a16="http://schemas.microsoft.com/office/drawing/2014/main" id="{B3C8AFA2-81FD-B41F-43DC-FABF345BEE5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58">
                <a:extLst>
                  <a:ext uri="{FF2B5EF4-FFF2-40B4-BE49-F238E27FC236}">
                    <a16:creationId xmlns:a16="http://schemas.microsoft.com/office/drawing/2014/main" id="{AB14780F-0BB1-F8A6-697D-D533F13F1D1B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59">
                <a:extLst>
                  <a:ext uri="{FF2B5EF4-FFF2-40B4-BE49-F238E27FC236}">
                    <a16:creationId xmlns:a16="http://schemas.microsoft.com/office/drawing/2014/main" id="{1FCB4C4B-F637-518C-930E-5BF874C7B273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60">
                <a:extLst>
                  <a:ext uri="{FF2B5EF4-FFF2-40B4-BE49-F238E27FC236}">
                    <a16:creationId xmlns:a16="http://schemas.microsoft.com/office/drawing/2014/main" id="{7B6339CC-DA02-BFB8-1975-3FCB8BE24F4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61">
                <a:extLst>
                  <a:ext uri="{FF2B5EF4-FFF2-40B4-BE49-F238E27FC236}">
                    <a16:creationId xmlns:a16="http://schemas.microsoft.com/office/drawing/2014/main" id="{D59443DC-784D-D3BB-A0C1-7D38BB52552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62">
                <a:extLst>
                  <a:ext uri="{FF2B5EF4-FFF2-40B4-BE49-F238E27FC236}">
                    <a16:creationId xmlns:a16="http://schemas.microsoft.com/office/drawing/2014/main" id="{BEF544C4-051A-1647-584E-5C895A35A9B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63">
                <a:extLst>
                  <a:ext uri="{FF2B5EF4-FFF2-40B4-BE49-F238E27FC236}">
                    <a16:creationId xmlns:a16="http://schemas.microsoft.com/office/drawing/2014/main" id="{CD3BAB41-3FB6-0C6F-7A9E-3C022248037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64">
                <a:extLst>
                  <a:ext uri="{FF2B5EF4-FFF2-40B4-BE49-F238E27FC236}">
                    <a16:creationId xmlns:a16="http://schemas.microsoft.com/office/drawing/2014/main" id="{A41E2534-554F-3C29-6D39-988907EA967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65">
                <a:extLst>
                  <a:ext uri="{FF2B5EF4-FFF2-40B4-BE49-F238E27FC236}">
                    <a16:creationId xmlns:a16="http://schemas.microsoft.com/office/drawing/2014/main" id="{3AA99A2F-F0BD-A0D9-8BEF-33C4C2728B5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66">
                <a:extLst>
                  <a:ext uri="{FF2B5EF4-FFF2-40B4-BE49-F238E27FC236}">
                    <a16:creationId xmlns:a16="http://schemas.microsoft.com/office/drawing/2014/main" id="{D5A90B16-3288-A2E2-3A6C-CEA8685C934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67">
                <a:extLst>
                  <a:ext uri="{FF2B5EF4-FFF2-40B4-BE49-F238E27FC236}">
                    <a16:creationId xmlns:a16="http://schemas.microsoft.com/office/drawing/2014/main" id="{1E6D703E-60C4-3BC5-A4CC-52A266554DC4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68">
                <a:extLst>
                  <a:ext uri="{FF2B5EF4-FFF2-40B4-BE49-F238E27FC236}">
                    <a16:creationId xmlns:a16="http://schemas.microsoft.com/office/drawing/2014/main" id="{7D10BA9F-D4C7-110F-5383-5BF5E0B6E788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69">
                <a:extLst>
                  <a:ext uri="{FF2B5EF4-FFF2-40B4-BE49-F238E27FC236}">
                    <a16:creationId xmlns:a16="http://schemas.microsoft.com/office/drawing/2014/main" id="{74881CB0-4ED6-0548-653D-405057B35F8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70">
                <a:extLst>
                  <a:ext uri="{FF2B5EF4-FFF2-40B4-BE49-F238E27FC236}">
                    <a16:creationId xmlns:a16="http://schemas.microsoft.com/office/drawing/2014/main" id="{7DC50B1D-8023-B79D-30D6-FE79E449C56E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71">
                <a:extLst>
                  <a:ext uri="{FF2B5EF4-FFF2-40B4-BE49-F238E27FC236}">
                    <a16:creationId xmlns:a16="http://schemas.microsoft.com/office/drawing/2014/main" id="{A9878E73-AD02-F7C6-6B4D-0A9B97F2CA0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B0D48B81-A589-4757-987F-17830CA7439C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426" name="Freeform 73">
                <a:extLst>
                  <a:ext uri="{FF2B5EF4-FFF2-40B4-BE49-F238E27FC236}">
                    <a16:creationId xmlns:a16="http://schemas.microsoft.com/office/drawing/2014/main" id="{C428A60D-D7E6-9851-20FB-3C15F9B6B59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74">
                <a:extLst>
                  <a:ext uri="{FF2B5EF4-FFF2-40B4-BE49-F238E27FC236}">
                    <a16:creationId xmlns:a16="http://schemas.microsoft.com/office/drawing/2014/main" id="{866B5BBE-AFB9-3C5B-1F03-88DFDD2FDDD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75">
                <a:extLst>
                  <a:ext uri="{FF2B5EF4-FFF2-40B4-BE49-F238E27FC236}">
                    <a16:creationId xmlns:a16="http://schemas.microsoft.com/office/drawing/2014/main" id="{D9674F98-B78B-F524-FCC3-910225FF5B65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76">
                <a:extLst>
                  <a:ext uri="{FF2B5EF4-FFF2-40B4-BE49-F238E27FC236}">
                    <a16:creationId xmlns:a16="http://schemas.microsoft.com/office/drawing/2014/main" id="{C7B44275-4B7A-E479-5CBE-B459BEBE93C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77">
                <a:extLst>
                  <a:ext uri="{FF2B5EF4-FFF2-40B4-BE49-F238E27FC236}">
                    <a16:creationId xmlns:a16="http://schemas.microsoft.com/office/drawing/2014/main" id="{CDE1C59F-F362-E286-C9FA-F0809B9FEDD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78">
                <a:extLst>
                  <a:ext uri="{FF2B5EF4-FFF2-40B4-BE49-F238E27FC236}">
                    <a16:creationId xmlns:a16="http://schemas.microsoft.com/office/drawing/2014/main" id="{D0DECD96-BE40-9C72-F3E5-27FBA1F19F1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0" name="Freeform 79">
                <a:extLst>
                  <a:ext uri="{FF2B5EF4-FFF2-40B4-BE49-F238E27FC236}">
                    <a16:creationId xmlns:a16="http://schemas.microsoft.com/office/drawing/2014/main" id="{78CC6BFF-9664-7898-7549-849CACE4874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" name="Freeform 80">
                <a:extLst>
                  <a:ext uri="{FF2B5EF4-FFF2-40B4-BE49-F238E27FC236}">
                    <a16:creationId xmlns:a16="http://schemas.microsoft.com/office/drawing/2014/main" id="{E674B0C1-6CF9-B875-A237-CFCACC4231B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" name="Freeform 81">
                <a:extLst>
                  <a:ext uri="{FF2B5EF4-FFF2-40B4-BE49-F238E27FC236}">
                    <a16:creationId xmlns:a16="http://schemas.microsoft.com/office/drawing/2014/main" id="{DD7136DD-B139-21ED-33EE-032CF5C44CA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" name="Freeform 82">
                <a:extLst>
                  <a:ext uri="{FF2B5EF4-FFF2-40B4-BE49-F238E27FC236}">
                    <a16:creationId xmlns:a16="http://schemas.microsoft.com/office/drawing/2014/main" id="{B23B8651-2236-6687-CFB7-AA91A7B95C3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" name="Freeform 83">
                <a:extLst>
                  <a:ext uri="{FF2B5EF4-FFF2-40B4-BE49-F238E27FC236}">
                    <a16:creationId xmlns:a16="http://schemas.microsoft.com/office/drawing/2014/main" id="{B2674521-DA0A-097E-7D7F-E5F32A989D3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Freeform 84">
                <a:extLst>
                  <a:ext uri="{FF2B5EF4-FFF2-40B4-BE49-F238E27FC236}">
                    <a16:creationId xmlns:a16="http://schemas.microsoft.com/office/drawing/2014/main" id="{AFDB59D4-400F-E4BD-A231-B13C69C748C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85">
                <a:extLst>
                  <a:ext uri="{FF2B5EF4-FFF2-40B4-BE49-F238E27FC236}">
                    <a16:creationId xmlns:a16="http://schemas.microsoft.com/office/drawing/2014/main" id="{B0328BB3-4835-B515-CC88-2292BE8528D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86">
                <a:extLst>
                  <a:ext uri="{FF2B5EF4-FFF2-40B4-BE49-F238E27FC236}">
                    <a16:creationId xmlns:a16="http://schemas.microsoft.com/office/drawing/2014/main" id="{510778B1-B1F3-D6F1-DA12-474673DEDE6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7">
                <a:extLst>
                  <a:ext uri="{FF2B5EF4-FFF2-40B4-BE49-F238E27FC236}">
                    <a16:creationId xmlns:a16="http://schemas.microsoft.com/office/drawing/2014/main" id="{2711F96A-635A-7AF6-B874-25FB91C008A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88">
                <a:extLst>
                  <a:ext uri="{FF2B5EF4-FFF2-40B4-BE49-F238E27FC236}">
                    <a16:creationId xmlns:a16="http://schemas.microsoft.com/office/drawing/2014/main" id="{5C2186F9-5376-2947-2790-BB1B58CBB71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89">
                <a:extLst>
                  <a:ext uri="{FF2B5EF4-FFF2-40B4-BE49-F238E27FC236}">
                    <a16:creationId xmlns:a16="http://schemas.microsoft.com/office/drawing/2014/main" id="{F9904E16-FE76-CAA3-C26A-F9007B03844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90">
                <a:extLst>
                  <a:ext uri="{FF2B5EF4-FFF2-40B4-BE49-F238E27FC236}">
                    <a16:creationId xmlns:a16="http://schemas.microsoft.com/office/drawing/2014/main" id="{B82973DC-B188-F08B-700D-7946AF8803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91">
                <a:extLst>
                  <a:ext uri="{FF2B5EF4-FFF2-40B4-BE49-F238E27FC236}">
                    <a16:creationId xmlns:a16="http://schemas.microsoft.com/office/drawing/2014/main" id="{0CC79656-4A26-595D-7B7E-1C4C6BA37C9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92">
                <a:extLst>
                  <a:ext uri="{FF2B5EF4-FFF2-40B4-BE49-F238E27FC236}">
                    <a16:creationId xmlns:a16="http://schemas.microsoft.com/office/drawing/2014/main" id="{7AD4A8F9-1959-4082-0E44-C927FA8CD16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93">
                <a:extLst>
                  <a:ext uri="{FF2B5EF4-FFF2-40B4-BE49-F238E27FC236}">
                    <a16:creationId xmlns:a16="http://schemas.microsoft.com/office/drawing/2014/main" id="{CFAA7D50-8783-19A6-7D80-45D42DEEE9C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94">
                <a:extLst>
                  <a:ext uri="{FF2B5EF4-FFF2-40B4-BE49-F238E27FC236}">
                    <a16:creationId xmlns:a16="http://schemas.microsoft.com/office/drawing/2014/main" id="{21584D85-6319-AB43-A930-B7DDC1FB7B7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95">
                <a:extLst>
                  <a:ext uri="{FF2B5EF4-FFF2-40B4-BE49-F238E27FC236}">
                    <a16:creationId xmlns:a16="http://schemas.microsoft.com/office/drawing/2014/main" id="{42C32317-0FAA-C1A6-C4FF-EB0F3AC56B7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96">
                <a:extLst>
                  <a:ext uri="{FF2B5EF4-FFF2-40B4-BE49-F238E27FC236}">
                    <a16:creationId xmlns:a16="http://schemas.microsoft.com/office/drawing/2014/main" id="{D65DC321-4A49-4F5E-1442-7EB95798E553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97">
                <a:extLst>
                  <a:ext uri="{FF2B5EF4-FFF2-40B4-BE49-F238E27FC236}">
                    <a16:creationId xmlns:a16="http://schemas.microsoft.com/office/drawing/2014/main" id="{092D52A2-01A8-6210-C960-8B2739E350E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98">
                <a:extLst>
                  <a:ext uri="{FF2B5EF4-FFF2-40B4-BE49-F238E27FC236}">
                    <a16:creationId xmlns:a16="http://schemas.microsoft.com/office/drawing/2014/main" id="{331059D4-2A91-C252-D18D-704F214141F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99">
                <a:extLst>
                  <a:ext uri="{FF2B5EF4-FFF2-40B4-BE49-F238E27FC236}">
                    <a16:creationId xmlns:a16="http://schemas.microsoft.com/office/drawing/2014/main" id="{ADCAE4DA-5E6E-0CEE-2E63-FB57B4FD9E8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00">
                <a:extLst>
                  <a:ext uri="{FF2B5EF4-FFF2-40B4-BE49-F238E27FC236}">
                    <a16:creationId xmlns:a16="http://schemas.microsoft.com/office/drawing/2014/main" id="{F711DCDB-04B2-A324-395D-9F3F6837B79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01">
                <a:extLst>
                  <a:ext uri="{FF2B5EF4-FFF2-40B4-BE49-F238E27FC236}">
                    <a16:creationId xmlns:a16="http://schemas.microsoft.com/office/drawing/2014/main" id="{0492BD9D-CBEC-4505-1B4D-0FD93C5C7DE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02">
                <a:extLst>
                  <a:ext uri="{FF2B5EF4-FFF2-40B4-BE49-F238E27FC236}">
                    <a16:creationId xmlns:a16="http://schemas.microsoft.com/office/drawing/2014/main" id="{E55746BF-9E66-9BCB-8294-3AD614EA6078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103">
                <a:extLst>
                  <a:ext uri="{FF2B5EF4-FFF2-40B4-BE49-F238E27FC236}">
                    <a16:creationId xmlns:a16="http://schemas.microsoft.com/office/drawing/2014/main" id="{BADA7D35-1ED7-E14C-350E-EB791639BDD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104">
                <a:extLst>
                  <a:ext uri="{FF2B5EF4-FFF2-40B4-BE49-F238E27FC236}">
                    <a16:creationId xmlns:a16="http://schemas.microsoft.com/office/drawing/2014/main" id="{4435FDBB-5CEE-C879-73EE-716922921A3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105">
                <a:extLst>
                  <a:ext uri="{FF2B5EF4-FFF2-40B4-BE49-F238E27FC236}">
                    <a16:creationId xmlns:a16="http://schemas.microsoft.com/office/drawing/2014/main" id="{3DE70372-0D12-DF70-4DF8-7CFBB3FF285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C38CEB5F-3C25-F91C-3EE3-DDFCF051F6ED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E08423F0-69ED-2205-F6F6-51C42734E12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22893A20-AC0D-7533-B654-F48626325F5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D0E50A65-D3B0-DAA2-85AD-EA51A17660AF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C46F1087-45A8-A083-4804-6E3F89C7588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C42E59D4-1CC3-5703-4863-5669453343F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2BA118B3-0BA7-C8DE-6F07-2E584D5E43E7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58AC1A8A-1672-CB91-184C-44A845F67AA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6667DB29-CC0A-DA04-2690-70E680E55693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DE8DC579-40FE-6ECD-BC3A-1C8AD7D1873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DBDB0773-DE3F-5B4D-3160-35A232F1502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17">
                <a:extLst>
                  <a:ext uri="{FF2B5EF4-FFF2-40B4-BE49-F238E27FC236}">
                    <a16:creationId xmlns:a16="http://schemas.microsoft.com/office/drawing/2014/main" id="{0FE7DC0B-7AF9-5F1D-CAAA-163986B3682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18">
                <a:extLst>
                  <a:ext uri="{FF2B5EF4-FFF2-40B4-BE49-F238E27FC236}">
                    <a16:creationId xmlns:a16="http://schemas.microsoft.com/office/drawing/2014/main" id="{E36083B2-4211-6704-793D-7E198F4314D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9">
                <a:extLst>
                  <a:ext uri="{FF2B5EF4-FFF2-40B4-BE49-F238E27FC236}">
                    <a16:creationId xmlns:a16="http://schemas.microsoft.com/office/drawing/2014/main" id="{7E2D0A41-96CE-056B-B041-43BC70EF63A2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20">
                <a:extLst>
                  <a:ext uri="{FF2B5EF4-FFF2-40B4-BE49-F238E27FC236}">
                    <a16:creationId xmlns:a16="http://schemas.microsoft.com/office/drawing/2014/main" id="{FE7637B8-BD98-8A29-D3B4-F9ACFA38ABE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21">
                <a:extLst>
                  <a:ext uri="{FF2B5EF4-FFF2-40B4-BE49-F238E27FC236}">
                    <a16:creationId xmlns:a16="http://schemas.microsoft.com/office/drawing/2014/main" id="{E35C3610-89D6-090D-CBCC-9EF9FED8DCD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22">
                <a:extLst>
                  <a:ext uri="{FF2B5EF4-FFF2-40B4-BE49-F238E27FC236}">
                    <a16:creationId xmlns:a16="http://schemas.microsoft.com/office/drawing/2014/main" id="{29F5BC11-75CB-00F7-3155-A666E36C003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123">
                <a:extLst>
                  <a:ext uri="{FF2B5EF4-FFF2-40B4-BE49-F238E27FC236}">
                    <a16:creationId xmlns:a16="http://schemas.microsoft.com/office/drawing/2014/main" id="{295945B1-9548-1C54-3145-32D0D8214AE4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124">
                <a:extLst>
                  <a:ext uri="{FF2B5EF4-FFF2-40B4-BE49-F238E27FC236}">
                    <a16:creationId xmlns:a16="http://schemas.microsoft.com/office/drawing/2014/main" id="{32D6D093-B50F-FCE2-D51A-5C92FAE68570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125">
                <a:extLst>
                  <a:ext uri="{FF2B5EF4-FFF2-40B4-BE49-F238E27FC236}">
                    <a16:creationId xmlns:a16="http://schemas.microsoft.com/office/drawing/2014/main" id="{8D43F34E-9B46-B42B-9DAF-59408DDD910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126">
                <a:extLst>
                  <a:ext uri="{FF2B5EF4-FFF2-40B4-BE49-F238E27FC236}">
                    <a16:creationId xmlns:a16="http://schemas.microsoft.com/office/drawing/2014/main" id="{8B556AC0-DF31-4A0B-246A-186228BA56A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127">
                <a:extLst>
                  <a:ext uri="{FF2B5EF4-FFF2-40B4-BE49-F238E27FC236}">
                    <a16:creationId xmlns:a16="http://schemas.microsoft.com/office/drawing/2014/main" id="{9917B036-4119-250B-E330-1F07C0C0574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128">
                <a:extLst>
                  <a:ext uri="{FF2B5EF4-FFF2-40B4-BE49-F238E27FC236}">
                    <a16:creationId xmlns:a16="http://schemas.microsoft.com/office/drawing/2014/main" id="{FD759613-259E-D22E-B71B-F7ABF7799F1A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29">
                <a:extLst>
                  <a:ext uri="{FF2B5EF4-FFF2-40B4-BE49-F238E27FC236}">
                    <a16:creationId xmlns:a16="http://schemas.microsoft.com/office/drawing/2014/main" id="{DB5984F7-C114-6203-6722-0BB8644CD69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130">
                <a:extLst>
                  <a:ext uri="{FF2B5EF4-FFF2-40B4-BE49-F238E27FC236}">
                    <a16:creationId xmlns:a16="http://schemas.microsoft.com/office/drawing/2014/main" id="{28E05647-4B25-100A-8C77-283993ECB9C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31">
                <a:extLst>
                  <a:ext uri="{FF2B5EF4-FFF2-40B4-BE49-F238E27FC236}">
                    <a16:creationId xmlns:a16="http://schemas.microsoft.com/office/drawing/2014/main" id="{5081B03F-142B-7288-81DC-342AB679F689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32">
                <a:extLst>
                  <a:ext uri="{FF2B5EF4-FFF2-40B4-BE49-F238E27FC236}">
                    <a16:creationId xmlns:a16="http://schemas.microsoft.com/office/drawing/2014/main" id="{DF881B6F-911C-3234-42C2-92A257F9826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33">
                <a:extLst>
                  <a:ext uri="{FF2B5EF4-FFF2-40B4-BE49-F238E27FC236}">
                    <a16:creationId xmlns:a16="http://schemas.microsoft.com/office/drawing/2014/main" id="{9642150C-1198-62C9-6375-6F9079BDE01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4">
                <a:extLst>
                  <a:ext uri="{FF2B5EF4-FFF2-40B4-BE49-F238E27FC236}">
                    <a16:creationId xmlns:a16="http://schemas.microsoft.com/office/drawing/2014/main" id="{069137B3-BDC0-732B-8488-D8CED903A004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35">
                <a:extLst>
                  <a:ext uri="{FF2B5EF4-FFF2-40B4-BE49-F238E27FC236}">
                    <a16:creationId xmlns:a16="http://schemas.microsoft.com/office/drawing/2014/main" id="{91E899E6-664C-88FC-B2D6-C24809BA81C2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36">
                <a:extLst>
                  <a:ext uri="{FF2B5EF4-FFF2-40B4-BE49-F238E27FC236}">
                    <a16:creationId xmlns:a16="http://schemas.microsoft.com/office/drawing/2014/main" id="{2B7ABFBD-1E64-B132-7C30-E0766971A59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37">
                <a:extLst>
                  <a:ext uri="{FF2B5EF4-FFF2-40B4-BE49-F238E27FC236}">
                    <a16:creationId xmlns:a16="http://schemas.microsoft.com/office/drawing/2014/main" id="{CAC55DCF-24C1-637C-5190-DB7C7A33522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38">
                <a:extLst>
                  <a:ext uri="{FF2B5EF4-FFF2-40B4-BE49-F238E27FC236}">
                    <a16:creationId xmlns:a16="http://schemas.microsoft.com/office/drawing/2014/main" id="{7197FA8A-A310-E542-7792-904B9ED19C1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39">
                <a:extLst>
                  <a:ext uri="{FF2B5EF4-FFF2-40B4-BE49-F238E27FC236}">
                    <a16:creationId xmlns:a16="http://schemas.microsoft.com/office/drawing/2014/main" id="{89335818-0057-1E7A-D923-69171542F41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EA7BF1FA-35D8-A297-D0CE-E1E3535F1F7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368D530D-0B85-B8ED-B34F-DF7790F04CE0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51AFCDCD-0817-00F8-7DEA-65FB361C2F1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B5E7A375-58A9-47E6-1B75-366E4D616E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BD499EFE-8B1C-387E-4B1B-3C28312757F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D4432984-FC63-F398-B958-F30D6B233847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A46D2273-FF99-C5C9-A0B6-AB5DAD8FA41D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39A23244-229F-B14D-4BD8-AADCAE307F3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D585AF61-C05E-827E-44BE-7FB9A5B3500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CC452B41-79EB-50C3-B791-B54F65064337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DC7FD16E-1A3D-AEFA-828B-39C4510CC9E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36584197-5B6D-7121-246F-93A9ACE2758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4CE04AEB-E934-7758-95FC-802D1DFA7D4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AEEA65BE-F74E-B582-35E8-A506CFD7588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D4BCD0B8-3534-14A2-E00D-D8E1BD7DD5FD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C3711930-E311-9D50-EAC0-AEBBF80F2C7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8711F0F7-513A-5AFC-5D96-831175C8307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50BC499D-052D-0818-4DA3-7E56F0967D4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69707670-B4EF-754D-211F-43C6B2E2D30A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D9EF0B1B-6D14-51CD-5E68-8FBF24BD663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B1928C55-CBDC-E2A5-53EC-F31BD54524E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B1025114-D1DD-4793-033F-DA03215072C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6BFD0226-05D9-9531-B3B6-43877C5CB06F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F8FB1E2D-4D23-138D-3892-19FC92E778D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A2F45EC6-38B4-5084-D1A1-0E90262A30C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F7D2C3F9-83A2-37CC-8F3D-32CF26EE05A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AEFF9674-BB8B-0F7F-2936-5CE18935D98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E5DEFD7F-07AA-AD4A-CC79-5D638ABC11BB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568D8BE7-6860-BC7C-FF9E-441724F69E0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F7CEAA3A-104E-E7D3-B95B-4C5805A2FA0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5B8EB0F1-C0AC-A7D5-1223-21D825E3519B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88C5631D-A7FE-FB44-B5D7-21198FFFBA1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E52B5F29-ECC2-9427-28BD-4B412A6F348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DEE75EC0-8B5A-85C8-0CB7-7E800296A08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468" name="C1">
            <a:hlinkClick r:id="" action="ppaction://media"/>
            <a:extLst>
              <a:ext uri="{FF2B5EF4-FFF2-40B4-BE49-F238E27FC236}">
                <a16:creationId xmlns:a16="http://schemas.microsoft.com/office/drawing/2014/main" id="{128CC14F-6A22-9EA1-FF74-C3E4C6958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1353" y="752188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C53BD6FD-7EB9-3960-B562-1DA092480AA9}"/>
              </a:ext>
            </a:extLst>
          </p:cNvPr>
          <p:cNvSpPr txBox="1"/>
          <p:nvPr/>
        </p:nvSpPr>
        <p:spPr>
          <a:xfrm>
            <a:off x="172357" y="171661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68"/>
                </p:tgtEl>
              </p:cMediaNode>
            </p:audio>
          </p:childTnLst>
        </p:cTn>
      </p:par>
    </p:tnLst>
    <p:bldLst>
      <p:bldP spid="5" grpId="1"/>
      <p:bldP spid="5" grpId="2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ED62EF9-2624-748D-0D52-D4F2E2D7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9" y="1178168"/>
            <a:ext cx="10728869" cy="1908209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78A45A6-983F-2F89-8A96-292900C3A878}"/>
              </a:ext>
            </a:extLst>
          </p:cNvPr>
          <p:cNvSpPr txBox="1"/>
          <p:nvPr/>
        </p:nvSpPr>
        <p:spPr>
          <a:xfrm>
            <a:off x="2194722" y="2930986"/>
            <a:ext cx="965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sang.   Em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dirty="0">
              <a:solidFill>
                <a:srgbClr val="1D3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B73C131-FE2E-0D61-A8EA-7088558EA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22" y="4162721"/>
            <a:ext cx="11421929" cy="2667000"/>
          </a:xfrm>
          <a:prstGeom prst="rect">
            <a:avLst/>
          </a:prstGeom>
        </p:spPr>
      </p:pic>
      <p:grpSp>
        <p:nvGrpSpPr>
          <p:cNvPr id="13" name="Group 34">
            <a:extLst>
              <a:ext uri="{FF2B5EF4-FFF2-40B4-BE49-F238E27FC236}">
                <a16:creationId xmlns:a16="http://schemas.microsoft.com/office/drawing/2014/main" id="{C2B50071-84DB-57D5-EFE6-45F53D8B1773}"/>
              </a:ext>
            </a:extLst>
          </p:cNvPr>
          <p:cNvGrpSpPr/>
          <p:nvPr/>
        </p:nvGrpSpPr>
        <p:grpSpPr bwMode="auto">
          <a:xfrm>
            <a:off x="-186055" y="5887720"/>
            <a:ext cx="12489180" cy="1066800"/>
            <a:chOff x="0" y="4003"/>
            <a:chExt cx="5511" cy="317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6F25662E-94CE-6469-F52B-B51F61348A4A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C0D651C3-1E6C-4358-2F08-B0DBFCEF4663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31CFE04E-3269-1E38-122F-8148BEC74F78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235F8120-E84C-E52F-064F-157F9173CD27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435" name="Freeform 39">
                <a:extLst>
                  <a:ext uri="{FF2B5EF4-FFF2-40B4-BE49-F238E27FC236}">
                    <a16:creationId xmlns:a16="http://schemas.microsoft.com/office/drawing/2014/main" id="{B2041AB4-44AE-B194-09A8-AF569B2AAB0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40">
                <a:extLst>
                  <a:ext uri="{FF2B5EF4-FFF2-40B4-BE49-F238E27FC236}">
                    <a16:creationId xmlns:a16="http://schemas.microsoft.com/office/drawing/2014/main" id="{9BA66E93-19B4-823A-BBF2-6F7778E2FED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41">
                <a:extLst>
                  <a:ext uri="{FF2B5EF4-FFF2-40B4-BE49-F238E27FC236}">
                    <a16:creationId xmlns:a16="http://schemas.microsoft.com/office/drawing/2014/main" id="{F8CE9D92-3CF5-CA5E-AC01-73C1A3DFB465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42">
                <a:extLst>
                  <a:ext uri="{FF2B5EF4-FFF2-40B4-BE49-F238E27FC236}">
                    <a16:creationId xmlns:a16="http://schemas.microsoft.com/office/drawing/2014/main" id="{D0BA4C90-BB09-2723-CE87-F13985703F6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43">
                <a:extLst>
                  <a:ext uri="{FF2B5EF4-FFF2-40B4-BE49-F238E27FC236}">
                    <a16:creationId xmlns:a16="http://schemas.microsoft.com/office/drawing/2014/main" id="{4D873911-5318-5050-550C-C60AD487348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44">
                <a:extLst>
                  <a:ext uri="{FF2B5EF4-FFF2-40B4-BE49-F238E27FC236}">
                    <a16:creationId xmlns:a16="http://schemas.microsoft.com/office/drawing/2014/main" id="{D1959553-37BF-EB0E-DB37-DE9F610FEF4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45">
                <a:extLst>
                  <a:ext uri="{FF2B5EF4-FFF2-40B4-BE49-F238E27FC236}">
                    <a16:creationId xmlns:a16="http://schemas.microsoft.com/office/drawing/2014/main" id="{7CA1BF45-4BD4-6EBA-7A19-E2F3166AE3D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46">
                <a:extLst>
                  <a:ext uri="{FF2B5EF4-FFF2-40B4-BE49-F238E27FC236}">
                    <a16:creationId xmlns:a16="http://schemas.microsoft.com/office/drawing/2014/main" id="{EBC5D6F6-EA17-FE05-9E5B-1761CBBC13D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47">
                <a:extLst>
                  <a:ext uri="{FF2B5EF4-FFF2-40B4-BE49-F238E27FC236}">
                    <a16:creationId xmlns:a16="http://schemas.microsoft.com/office/drawing/2014/main" id="{FBC1DD1F-505F-4D45-B1C0-77DCC37A533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48">
                <a:extLst>
                  <a:ext uri="{FF2B5EF4-FFF2-40B4-BE49-F238E27FC236}">
                    <a16:creationId xmlns:a16="http://schemas.microsoft.com/office/drawing/2014/main" id="{DE92E579-BD3C-98DF-26A4-55A9E963377F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49">
                <a:extLst>
                  <a:ext uri="{FF2B5EF4-FFF2-40B4-BE49-F238E27FC236}">
                    <a16:creationId xmlns:a16="http://schemas.microsoft.com/office/drawing/2014/main" id="{72629FC0-8610-F67B-44F7-9C1521CF229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0">
                <a:extLst>
                  <a:ext uri="{FF2B5EF4-FFF2-40B4-BE49-F238E27FC236}">
                    <a16:creationId xmlns:a16="http://schemas.microsoft.com/office/drawing/2014/main" id="{98798119-0CA1-41E4-E179-3F8A0B07902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1">
                <a:extLst>
                  <a:ext uri="{FF2B5EF4-FFF2-40B4-BE49-F238E27FC236}">
                    <a16:creationId xmlns:a16="http://schemas.microsoft.com/office/drawing/2014/main" id="{176F1EB4-DF87-E8DC-613D-1C956452ED2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52">
                <a:extLst>
                  <a:ext uri="{FF2B5EF4-FFF2-40B4-BE49-F238E27FC236}">
                    <a16:creationId xmlns:a16="http://schemas.microsoft.com/office/drawing/2014/main" id="{A288E81F-F015-370E-1B34-3F4A631EA7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53">
                <a:extLst>
                  <a:ext uri="{FF2B5EF4-FFF2-40B4-BE49-F238E27FC236}">
                    <a16:creationId xmlns:a16="http://schemas.microsoft.com/office/drawing/2014/main" id="{1E87D4AB-6270-EB0A-3293-15D3567D623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54">
                <a:extLst>
                  <a:ext uri="{FF2B5EF4-FFF2-40B4-BE49-F238E27FC236}">
                    <a16:creationId xmlns:a16="http://schemas.microsoft.com/office/drawing/2014/main" id="{465151FD-8A42-A961-921F-E96607AB187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55">
                <a:extLst>
                  <a:ext uri="{FF2B5EF4-FFF2-40B4-BE49-F238E27FC236}">
                    <a16:creationId xmlns:a16="http://schemas.microsoft.com/office/drawing/2014/main" id="{3B7E7819-1957-2EB9-ABA3-151031A7DA2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56">
                <a:extLst>
                  <a:ext uri="{FF2B5EF4-FFF2-40B4-BE49-F238E27FC236}">
                    <a16:creationId xmlns:a16="http://schemas.microsoft.com/office/drawing/2014/main" id="{77A24764-0058-FC1D-8365-B43D50E2E65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57">
                <a:extLst>
                  <a:ext uri="{FF2B5EF4-FFF2-40B4-BE49-F238E27FC236}">
                    <a16:creationId xmlns:a16="http://schemas.microsoft.com/office/drawing/2014/main" id="{7510DC94-7C1D-38EA-CB39-5A0D0BA4A41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58">
                <a:extLst>
                  <a:ext uri="{FF2B5EF4-FFF2-40B4-BE49-F238E27FC236}">
                    <a16:creationId xmlns:a16="http://schemas.microsoft.com/office/drawing/2014/main" id="{5BA67915-27DB-6758-C897-84AE11686C1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59">
                <a:extLst>
                  <a:ext uri="{FF2B5EF4-FFF2-40B4-BE49-F238E27FC236}">
                    <a16:creationId xmlns:a16="http://schemas.microsoft.com/office/drawing/2014/main" id="{A3D59DB9-D2A3-F291-AEB4-DA4763BAADE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60">
                <a:extLst>
                  <a:ext uri="{FF2B5EF4-FFF2-40B4-BE49-F238E27FC236}">
                    <a16:creationId xmlns:a16="http://schemas.microsoft.com/office/drawing/2014/main" id="{FD0F9D62-0D24-2889-D8B1-AB446EE1AFF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61">
                <a:extLst>
                  <a:ext uri="{FF2B5EF4-FFF2-40B4-BE49-F238E27FC236}">
                    <a16:creationId xmlns:a16="http://schemas.microsoft.com/office/drawing/2014/main" id="{FBF9A918-B938-D519-6188-ABBBBB18119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62">
                <a:extLst>
                  <a:ext uri="{FF2B5EF4-FFF2-40B4-BE49-F238E27FC236}">
                    <a16:creationId xmlns:a16="http://schemas.microsoft.com/office/drawing/2014/main" id="{1B6CCACE-6C13-F5CC-1FD1-37669E3F6DA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63">
                <a:extLst>
                  <a:ext uri="{FF2B5EF4-FFF2-40B4-BE49-F238E27FC236}">
                    <a16:creationId xmlns:a16="http://schemas.microsoft.com/office/drawing/2014/main" id="{219C24C0-FEF1-51B5-FA1C-4D88F955D9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64">
                <a:extLst>
                  <a:ext uri="{FF2B5EF4-FFF2-40B4-BE49-F238E27FC236}">
                    <a16:creationId xmlns:a16="http://schemas.microsoft.com/office/drawing/2014/main" id="{15AE8350-8090-405F-D151-53CA2AD636F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65">
                <a:extLst>
                  <a:ext uri="{FF2B5EF4-FFF2-40B4-BE49-F238E27FC236}">
                    <a16:creationId xmlns:a16="http://schemas.microsoft.com/office/drawing/2014/main" id="{2CB61D81-49F5-77C2-8034-681936EAA5A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66">
                <a:extLst>
                  <a:ext uri="{FF2B5EF4-FFF2-40B4-BE49-F238E27FC236}">
                    <a16:creationId xmlns:a16="http://schemas.microsoft.com/office/drawing/2014/main" id="{B658AD5A-9FE3-BCCF-11EC-FB85AED1F7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67">
                <a:extLst>
                  <a:ext uri="{FF2B5EF4-FFF2-40B4-BE49-F238E27FC236}">
                    <a16:creationId xmlns:a16="http://schemas.microsoft.com/office/drawing/2014/main" id="{CD4FE59E-5A8B-445E-809F-82E3D4213153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68">
                <a:extLst>
                  <a:ext uri="{FF2B5EF4-FFF2-40B4-BE49-F238E27FC236}">
                    <a16:creationId xmlns:a16="http://schemas.microsoft.com/office/drawing/2014/main" id="{7672E34A-FBD5-B21F-D32A-A603BB6B2C8A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69">
                <a:extLst>
                  <a:ext uri="{FF2B5EF4-FFF2-40B4-BE49-F238E27FC236}">
                    <a16:creationId xmlns:a16="http://schemas.microsoft.com/office/drawing/2014/main" id="{6208D7A9-4F45-A7D0-96F4-C3E1474BFD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70">
                <a:extLst>
                  <a:ext uri="{FF2B5EF4-FFF2-40B4-BE49-F238E27FC236}">
                    <a16:creationId xmlns:a16="http://schemas.microsoft.com/office/drawing/2014/main" id="{F7EC3426-73AA-8B82-F030-AC0388CCE66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71">
                <a:extLst>
                  <a:ext uri="{FF2B5EF4-FFF2-40B4-BE49-F238E27FC236}">
                    <a16:creationId xmlns:a16="http://schemas.microsoft.com/office/drawing/2014/main" id="{4B1A26D5-4E4A-F034-2833-BE8BD73C7F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70687757-D8AB-4840-ED9D-7FD819150DCF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426" name="Freeform 73">
                <a:extLst>
                  <a:ext uri="{FF2B5EF4-FFF2-40B4-BE49-F238E27FC236}">
                    <a16:creationId xmlns:a16="http://schemas.microsoft.com/office/drawing/2014/main" id="{E2CA61A1-065E-5E3B-E05E-F02A9581933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74">
                <a:extLst>
                  <a:ext uri="{FF2B5EF4-FFF2-40B4-BE49-F238E27FC236}">
                    <a16:creationId xmlns:a16="http://schemas.microsoft.com/office/drawing/2014/main" id="{B127502B-B887-2690-4896-9F5D279425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75">
                <a:extLst>
                  <a:ext uri="{FF2B5EF4-FFF2-40B4-BE49-F238E27FC236}">
                    <a16:creationId xmlns:a16="http://schemas.microsoft.com/office/drawing/2014/main" id="{EC1EBE96-C425-CE8A-3A3C-0016BD1C933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76">
                <a:extLst>
                  <a:ext uri="{FF2B5EF4-FFF2-40B4-BE49-F238E27FC236}">
                    <a16:creationId xmlns:a16="http://schemas.microsoft.com/office/drawing/2014/main" id="{5F28D346-4520-D96A-2A26-654B9B31311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77">
                <a:extLst>
                  <a:ext uri="{FF2B5EF4-FFF2-40B4-BE49-F238E27FC236}">
                    <a16:creationId xmlns:a16="http://schemas.microsoft.com/office/drawing/2014/main" id="{02C656F6-4C30-DE5D-8C55-48DD898B003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78">
                <a:extLst>
                  <a:ext uri="{FF2B5EF4-FFF2-40B4-BE49-F238E27FC236}">
                    <a16:creationId xmlns:a16="http://schemas.microsoft.com/office/drawing/2014/main" id="{E268D6C1-2846-233C-CD6B-F94FC1EB5CE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0" name="Freeform 79">
                <a:extLst>
                  <a:ext uri="{FF2B5EF4-FFF2-40B4-BE49-F238E27FC236}">
                    <a16:creationId xmlns:a16="http://schemas.microsoft.com/office/drawing/2014/main" id="{163042CD-CFCB-00D9-3C7F-CD33AF0BADF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" name="Freeform 80">
                <a:extLst>
                  <a:ext uri="{FF2B5EF4-FFF2-40B4-BE49-F238E27FC236}">
                    <a16:creationId xmlns:a16="http://schemas.microsoft.com/office/drawing/2014/main" id="{B8FBC235-F878-3B33-2891-98ED8A05FDE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" name="Freeform 81">
                <a:extLst>
                  <a:ext uri="{FF2B5EF4-FFF2-40B4-BE49-F238E27FC236}">
                    <a16:creationId xmlns:a16="http://schemas.microsoft.com/office/drawing/2014/main" id="{756F0FE6-1A88-0B02-80DD-145AC38536F8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" name="Freeform 82">
                <a:extLst>
                  <a:ext uri="{FF2B5EF4-FFF2-40B4-BE49-F238E27FC236}">
                    <a16:creationId xmlns:a16="http://schemas.microsoft.com/office/drawing/2014/main" id="{8F5837DD-2B5B-40D7-5012-B17D1C751ED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" name="Freeform 83">
                <a:extLst>
                  <a:ext uri="{FF2B5EF4-FFF2-40B4-BE49-F238E27FC236}">
                    <a16:creationId xmlns:a16="http://schemas.microsoft.com/office/drawing/2014/main" id="{D12075F4-5E53-CD77-40EC-0A6528208D1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Freeform 84">
                <a:extLst>
                  <a:ext uri="{FF2B5EF4-FFF2-40B4-BE49-F238E27FC236}">
                    <a16:creationId xmlns:a16="http://schemas.microsoft.com/office/drawing/2014/main" id="{0095CD6F-FAED-7078-2C81-A8545A1F898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85">
                <a:extLst>
                  <a:ext uri="{FF2B5EF4-FFF2-40B4-BE49-F238E27FC236}">
                    <a16:creationId xmlns:a16="http://schemas.microsoft.com/office/drawing/2014/main" id="{83B8CC78-1AF2-1233-D102-52041FCBAAC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86">
                <a:extLst>
                  <a:ext uri="{FF2B5EF4-FFF2-40B4-BE49-F238E27FC236}">
                    <a16:creationId xmlns:a16="http://schemas.microsoft.com/office/drawing/2014/main" id="{5E406520-B02A-CFD8-5BF5-5C329FCC0F0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7">
                <a:extLst>
                  <a:ext uri="{FF2B5EF4-FFF2-40B4-BE49-F238E27FC236}">
                    <a16:creationId xmlns:a16="http://schemas.microsoft.com/office/drawing/2014/main" id="{56CAFA96-3881-1C79-8E41-46A8A29A54F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88">
                <a:extLst>
                  <a:ext uri="{FF2B5EF4-FFF2-40B4-BE49-F238E27FC236}">
                    <a16:creationId xmlns:a16="http://schemas.microsoft.com/office/drawing/2014/main" id="{74DBD857-DEB0-D2DE-ABD4-5D277C0623B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89">
                <a:extLst>
                  <a:ext uri="{FF2B5EF4-FFF2-40B4-BE49-F238E27FC236}">
                    <a16:creationId xmlns:a16="http://schemas.microsoft.com/office/drawing/2014/main" id="{757D0B30-1C7F-FCF2-64DB-C0BECFD160AB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90">
                <a:extLst>
                  <a:ext uri="{FF2B5EF4-FFF2-40B4-BE49-F238E27FC236}">
                    <a16:creationId xmlns:a16="http://schemas.microsoft.com/office/drawing/2014/main" id="{DBB6C252-CC9B-F3CC-DA56-3DD3D11DA53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91">
                <a:extLst>
                  <a:ext uri="{FF2B5EF4-FFF2-40B4-BE49-F238E27FC236}">
                    <a16:creationId xmlns:a16="http://schemas.microsoft.com/office/drawing/2014/main" id="{07EC4B96-7323-ADEE-768B-32567F6606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92">
                <a:extLst>
                  <a:ext uri="{FF2B5EF4-FFF2-40B4-BE49-F238E27FC236}">
                    <a16:creationId xmlns:a16="http://schemas.microsoft.com/office/drawing/2014/main" id="{E5A2E261-F58E-B29B-C0DA-F7D24A3EFEC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93">
                <a:extLst>
                  <a:ext uri="{FF2B5EF4-FFF2-40B4-BE49-F238E27FC236}">
                    <a16:creationId xmlns:a16="http://schemas.microsoft.com/office/drawing/2014/main" id="{57F8B91C-7955-D672-A93B-AB41B8DEA45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94">
                <a:extLst>
                  <a:ext uri="{FF2B5EF4-FFF2-40B4-BE49-F238E27FC236}">
                    <a16:creationId xmlns:a16="http://schemas.microsoft.com/office/drawing/2014/main" id="{DD950B66-077A-9F92-D2F6-98A970CAF91B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95">
                <a:extLst>
                  <a:ext uri="{FF2B5EF4-FFF2-40B4-BE49-F238E27FC236}">
                    <a16:creationId xmlns:a16="http://schemas.microsoft.com/office/drawing/2014/main" id="{5B18565D-0D0D-3DEE-A894-D5A1A2190EB3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96">
                <a:extLst>
                  <a:ext uri="{FF2B5EF4-FFF2-40B4-BE49-F238E27FC236}">
                    <a16:creationId xmlns:a16="http://schemas.microsoft.com/office/drawing/2014/main" id="{2E790C8C-3A3E-89AE-DA98-8A0CE0BF029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97">
                <a:extLst>
                  <a:ext uri="{FF2B5EF4-FFF2-40B4-BE49-F238E27FC236}">
                    <a16:creationId xmlns:a16="http://schemas.microsoft.com/office/drawing/2014/main" id="{ACAD2E81-ABC9-ED3A-40AE-3DB6EB20C22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98">
                <a:extLst>
                  <a:ext uri="{FF2B5EF4-FFF2-40B4-BE49-F238E27FC236}">
                    <a16:creationId xmlns:a16="http://schemas.microsoft.com/office/drawing/2014/main" id="{6B019544-E902-93B7-D595-98378E96BAD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99">
                <a:extLst>
                  <a:ext uri="{FF2B5EF4-FFF2-40B4-BE49-F238E27FC236}">
                    <a16:creationId xmlns:a16="http://schemas.microsoft.com/office/drawing/2014/main" id="{BABB223C-3A95-2799-7E09-7DD33614EC0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00">
                <a:extLst>
                  <a:ext uri="{FF2B5EF4-FFF2-40B4-BE49-F238E27FC236}">
                    <a16:creationId xmlns:a16="http://schemas.microsoft.com/office/drawing/2014/main" id="{80327BF6-D834-9139-D794-568F63B596A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01">
                <a:extLst>
                  <a:ext uri="{FF2B5EF4-FFF2-40B4-BE49-F238E27FC236}">
                    <a16:creationId xmlns:a16="http://schemas.microsoft.com/office/drawing/2014/main" id="{AC2E85C5-F761-8E3F-561D-C54BD0D9F56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02">
                <a:extLst>
                  <a:ext uri="{FF2B5EF4-FFF2-40B4-BE49-F238E27FC236}">
                    <a16:creationId xmlns:a16="http://schemas.microsoft.com/office/drawing/2014/main" id="{251D88F5-14A2-E0CC-4E85-424FB32D5D2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103">
                <a:extLst>
                  <a:ext uri="{FF2B5EF4-FFF2-40B4-BE49-F238E27FC236}">
                    <a16:creationId xmlns:a16="http://schemas.microsoft.com/office/drawing/2014/main" id="{A35AA2FB-3BE3-B7A6-806D-6EC426C336F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104">
                <a:extLst>
                  <a:ext uri="{FF2B5EF4-FFF2-40B4-BE49-F238E27FC236}">
                    <a16:creationId xmlns:a16="http://schemas.microsoft.com/office/drawing/2014/main" id="{AD0D0D6A-2086-25AC-F396-AE6EF2B0775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105">
                <a:extLst>
                  <a:ext uri="{FF2B5EF4-FFF2-40B4-BE49-F238E27FC236}">
                    <a16:creationId xmlns:a16="http://schemas.microsoft.com/office/drawing/2014/main" id="{95784121-8CE9-45BD-DE9D-A44955D60B7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3E9494FB-0E31-D6CF-7BCE-78026514808E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A266D643-08BF-C846-1827-94DB3A20407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D82F6AE8-1857-80EC-4D30-9BBE14C6369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BF474A11-A430-6C58-4CF7-BF96C349249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590D2C08-980F-10DE-0FDB-A4F7B3FC0ACB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783BC924-B74C-E1BB-A8A7-9F198036F3A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08ABABCF-1D41-58EF-42C2-B1B8EE56514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864ED568-17BF-6EFC-B266-A32D0AB8464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D15FD3A4-B2A1-0D2C-5DD7-E09DA3365BD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B680DA4F-52FD-3F87-4847-F3871B844B0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BB5A2F5C-1E88-D91E-1C9E-76C2A118F85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17">
                <a:extLst>
                  <a:ext uri="{FF2B5EF4-FFF2-40B4-BE49-F238E27FC236}">
                    <a16:creationId xmlns:a16="http://schemas.microsoft.com/office/drawing/2014/main" id="{20781326-4F9F-D935-9589-8D050A954B2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18">
                <a:extLst>
                  <a:ext uri="{FF2B5EF4-FFF2-40B4-BE49-F238E27FC236}">
                    <a16:creationId xmlns:a16="http://schemas.microsoft.com/office/drawing/2014/main" id="{F3098D66-493A-7E57-4586-A02201B91B0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9">
                <a:extLst>
                  <a:ext uri="{FF2B5EF4-FFF2-40B4-BE49-F238E27FC236}">
                    <a16:creationId xmlns:a16="http://schemas.microsoft.com/office/drawing/2014/main" id="{C8FC1C76-AE3A-6839-FEA4-6F073787E57A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20">
                <a:extLst>
                  <a:ext uri="{FF2B5EF4-FFF2-40B4-BE49-F238E27FC236}">
                    <a16:creationId xmlns:a16="http://schemas.microsoft.com/office/drawing/2014/main" id="{0FECD7DB-0E64-3CD8-451D-BAE0BAAF66E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21">
                <a:extLst>
                  <a:ext uri="{FF2B5EF4-FFF2-40B4-BE49-F238E27FC236}">
                    <a16:creationId xmlns:a16="http://schemas.microsoft.com/office/drawing/2014/main" id="{B2604701-2090-605C-ED48-23319DB2466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22">
                <a:extLst>
                  <a:ext uri="{FF2B5EF4-FFF2-40B4-BE49-F238E27FC236}">
                    <a16:creationId xmlns:a16="http://schemas.microsoft.com/office/drawing/2014/main" id="{B07FFA4E-3A79-FE9E-3367-430283741D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123">
                <a:extLst>
                  <a:ext uri="{FF2B5EF4-FFF2-40B4-BE49-F238E27FC236}">
                    <a16:creationId xmlns:a16="http://schemas.microsoft.com/office/drawing/2014/main" id="{C930B2C3-F483-1D99-3A7B-B862B892CA1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124">
                <a:extLst>
                  <a:ext uri="{FF2B5EF4-FFF2-40B4-BE49-F238E27FC236}">
                    <a16:creationId xmlns:a16="http://schemas.microsoft.com/office/drawing/2014/main" id="{7E4979EF-8B1D-40D9-7D40-47A88077FF8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125">
                <a:extLst>
                  <a:ext uri="{FF2B5EF4-FFF2-40B4-BE49-F238E27FC236}">
                    <a16:creationId xmlns:a16="http://schemas.microsoft.com/office/drawing/2014/main" id="{2900DD39-62E1-8550-B2F1-13851D8370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126">
                <a:extLst>
                  <a:ext uri="{FF2B5EF4-FFF2-40B4-BE49-F238E27FC236}">
                    <a16:creationId xmlns:a16="http://schemas.microsoft.com/office/drawing/2014/main" id="{20722E73-DC26-1E2D-6FDD-8BB4884BB11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127">
                <a:extLst>
                  <a:ext uri="{FF2B5EF4-FFF2-40B4-BE49-F238E27FC236}">
                    <a16:creationId xmlns:a16="http://schemas.microsoft.com/office/drawing/2014/main" id="{B82D0660-4264-ECB4-9B63-50A0C9283A9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128">
                <a:extLst>
                  <a:ext uri="{FF2B5EF4-FFF2-40B4-BE49-F238E27FC236}">
                    <a16:creationId xmlns:a16="http://schemas.microsoft.com/office/drawing/2014/main" id="{96131B94-6FBD-1D22-F660-3087013D1F9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29">
                <a:extLst>
                  <a:ext uri="{FF2B5EF4-FFF2-40B4-BE49-F238E27FC236}">
                    <a16:creationId xmlns:a16="http://schemas.microsoft.com/office/drawing/2014/main" id="{8D68126B-8FBC-F40A-81CF-E18EC1A3220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130">
                <a:extLst>
                  <a:ext uri="{FF2B5EF4-FFF2-40B4-BE49-F238E27FC236}">
                    <a16:creationId xmlns:a16="http://schemas.microsoft.com/office/drawing/2014/main" id="{9C6DB4CA-A60D-A294-AAAB-92D5E9530A5D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31">
                <a:extLst>
                  <a:ext uri="{FF2B5EF4-FFF2-40B4-BE49-F238E27FC236}">
                    <a16:creationId xmlns:a16="http://schemas.microsoft.com/office/drawing/2014/main" id="{44BF25EC-ED22-4D8C-FADC-F41F9ACC85B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32">
                <a:extLst>
                  <a:ext uri="{FF2B5EF4-FFF2-40B4-BE49-F238E27FC236}">
                    <a16:creationId xmlns:a16="http://schemas.microsoft.com/office/drawing/2014/main" id="{12C4AB09-B7C8-499F-A9F9-18D1075E476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33">
                <a:extLst>
                  <a:ext uri="{FF2B5EF4-FFF2-40B4-BE49-F238E27FC236}">
                    <a16:creationId xmlns:a16="http://schemas.microsoft.com/office/drawing/2014/main" id="{DF1CD287-554F-DD9F-F62C-5D1E957116C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4">
                <a:extLst>
                  <a:ext uri="{FF2B5EF4-FFF2-40B4-BE49-F238E27FC236}">
                    <a16:creationId xmlns:a16="http://schemas.microsoft.com/office/drawing/2014/main" id="{B19A5096-E25A-59E5-2D45-8C45C977D11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35">
                <a:extLst>
                  <a:ext uri="{FF2B5EF4-FFF2-40B4-BE49-F238E27FC236}">
                    <a16:creationId xmlns:a16="http://schemas.microsoft.com/office/drawing/2014/main" id="{0E864F1A-9417-287B-8D94-7B38BE7F474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36">
                <a:extLst>
                  <a:ext uri="{FF2B5EF4-FFF2-40B4-BE49-F238E27FC236}">
                    <a16:creationId xmlns:a16="http://schemas.microsoft.com/office/drawing/2014/main" id="{EF4A8054-6B53-9AA2-6E82-023120D4AB6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37">
                <a:extLst>
                  <a:ext uri="{FF2B5EF4-FFF2-40B4-BE49-F238E27FC236}">
                    <a16:creationId xmlns:a16="http://schemas.microsoft.com/office/drawing/2014/main" id="{8E322528-D388-4BB4-2E3A-E2E066CB746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38">
                <a:extLst>
                  <a:ext uri="{FF2B5EF4-FFF2-40B4-BE49-F238E27FC236}">
                    <a16:creationId xmlns:a16="http://schemas.microsoft.com/office/drawing/2014/main" id="{D5E615A1-7D73-09FB-71B3-F0F494905D5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39">
                <a:extLst>
                  <a:ext uri="{FF2B5EF4-FFF2-40B4-BE49-F238E27FC236}">
                    <a16:creationId xmlns:a16="http://schemas.microsoft.com/office/drawing/2014/main" id="{9606189C-1DE6-CCBF-8D5E-6063189659D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9A56A9C6-29F2-2690-9F36-B4D4543E22E0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94901AF2-489A-3656-E266-FBE34BCDCD9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073F197C-712B-EEF6-BA8B-8B95623B7C6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318D3936-A872-CDA8-12D0-F199001511F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F71F7B9F-2D60-0D36-10C2-FB180A27D9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4EDAC1A5-11EE-ABA6-E918-C4AAEFC31A8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1599D668-9E6C-13DC-726D-CAE7CC44455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93198FFE-EB6B-E295-6117-9674E96D4B0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F3F6B44A-D8EF-251A-0DF5-609FCB58410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202AF785-9F40-8511-E8A1-4A9F2E63EB7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12645137-2D84-3BB9-AC5F-BF70E5B2789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7D458F4F-9E65-DA03-5E75-6DFED2C3C82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7F16078C-FEAC-5BD0-A1B0-8B1D834FD7B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DABE4EB8-B4D8-0A96-5671-386F0F87E1B2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A3B9B40A-A665-AD71-BF6E-6CB90768F76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8FB1B2A4-381C-7D8B-4C31-D0FE4FEC534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ADA50739-4587-FC09-E80D-AAF6DE3145A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336EE8E2-E7C2-740F-2793-0A891565F6C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F2AE1BDC-633E-B27A-02B7-072A38D06AC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504AD91F-A838-55C3-9B20-9F274351B50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E7B24470-F697-85C7-266F-A8579860061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C8F89781-9DD6-151D-3BA3-B61ED8FDBDE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7AD09D79-B421-29DA-ECC3-0D19C7DF766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8B278452-C210-CB5E-6B8E-59FFD02CA37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563C5171-AA1C-976C-6453-7EA43E91CD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623D4C59-EE6C-7D26-D83A-B7AE59DBC34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014425F5-8D48-3075-AB35-4CBC0449B4B9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66459CE5-B52B-3A08-6980-08791AC62F4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266336EB-BF95-43A8-B963-8D7206D1032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FDC5FE32-3B1D-2465-3D3F-019CAE79A60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65D9AA80-E812-A524-C981-7160BDAC4A8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9981790A-513D-F186-2137-428B97F44D9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49E66DF3-E1D8-DD85-A0F3-FEE453A7099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1B0CBB8B-6D69-0005-B894-22872866ACE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469" name="C2">
            <a:hlinkClick r:id="" action="ppaction://media"/>
            <a:extLst>
              <a:ext uri="{FF2B5EF4-FFF2-40B4-BE49-F238E27FC236}">
                <a16:creationId xmlns:a16="http://schemas.microsoft.com/office/drawing/2014/main" id="{3A1E7BF4-3297-0D4F-D751-7A823A4B1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185" y="873216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56C6E5B5-12C6-A283-AE96-410837C88B61}"/>
              </a:ext>
            </a:extLst>
          </p:cNvPr>
          <p:cNvSpPr txBox="1"/>
          <p:nvPr/>
        </p:nvSpPr>
        <p:spPr>
          <a:xfrm>
            <a:off x="172357" y="171661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72ED942-29C7-648F-5B85-FB73775715D1}"/>
              </a:ext>
            </a:extLst>
          </p:cNvPr>
          <p:cNvSpPr txBox="1"/>
          <p:nvPr/>
        </p:nvSpPr>
        <p:spPr>
          <a:xfrm>
            <a:off x="3836143" y="222140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TỪNG CÂU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69"/>
                </p:tgtEl>
              </p:cMediaNode>
            </p:audio>
          </p:childTnLst>
        </p:cTn>
      </p:par>
    </p:tnLst>
    <p:bldLst>
      <p:bldP spid="7" grpId="1"/>
      <p:bldP spid="7" grpId="2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86055" y="5887720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3B216AC-811D-6B24-4FBD-70E5128F0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5" y="1219200"/>
            <a:ext cx="9987265" cy="3849511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6F19D75B-9DA4-0F53-93AA-656169CCCC94}"/>
              </a:ext>
            </a:extLst>
          </p:cNvPr>
          <p:cNvSpPr txBox="1"/>
          <p:nvPr/>
        </p:nvSpPr>
        <p:spPr>
          <a:xfrm>
            <a:off x="1807910" y="4845427"/>
            <a:ext cx="978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vang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xuân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sang.       Em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vang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xuân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sang.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D36B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D6D8883-D4BC-0508-97E3-F4F2891FA377}"/>
              </a:ext>
            </a:extLst>
          </p:cNvPr>
          <p:cNvSpPr txBox="1"/>
          <p:nvPr/>
        </p:nvSpPr>
        <p:spPr>
          <a:xfrm>
            <a:off x="2236752" y="2349469"/>
            <a:ext cx="965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  sang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khắp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trên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Xuân vui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ca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Em   </a:t>
            </a:r>
            <a:r>
              <a:rPr kumimoji="0" lang="vi-VN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36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endParaRPr kumimoji="0" lang="vi-V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D36B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C1-2">
            <a:hlinkClick r:id="" action="ppaction://media"/>
            <a:extLst>
              <a:ext uri="{FF2B5EF4-FFF2-40B4-BE49-F238E27FC236}">
                <a16:creationId xmlns:a16="http://schemas.microsoft.com/office/drawing/2014/main" id="{AB3F4D06-C575-19E2-038B-FCA279E1B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6593" y="289656"/>
            <a:ext cx="609600" cy="60960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4EB8702A-E83D-077D-CDDA-C816652CBEDF}"/>
              </a:ext>
            </a:extLst>
          </p:cNvPr>
          <p:cNvSpPr txBox="1"/>
          <p:nvPr/>
        </p:nvSpPr>
        <p:spPr>
          <a:xfrm>
            <a:off x="2525864" y="260201"/>
            <a:ext cx="316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CÂU 1+2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3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D78A45A6-983F-2F89-8A96-292900C3A878}"/>
              </a:ext>
            </a:extLst>
          </p:cNvPr>
          <p:cNvSpPr txBox="1"/>
          <p:nvPr/>
        </p:nvSpPr>
        <p:spPr>
          <a:xfrm>
            <a:off x="2052978" y="2863680"/>
            <a:ext cx="97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muôn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hoa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dirty="0">
              <a:solidFill>
                <a:srgbClr val="1D3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B73C131-FE2E-0D61-A8EA-7088558E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78" y="3934012"/>
            <a:ext cx="11421929" cy="2667000"/>
          </a:xfrm>
          <a:prstGeom prst="rect">
            <a:avLst/>
          </a:prstGeom>
        </p:spPr>
      </p:pic>
      <p:grpSp>
        <p:nvGrpSpPr>
          <p:cNvPr id="13" name="Group 34">
            <a:extLst>
              <a:ext uri="{FF2B5EF4-FFF2-40B4-BE49-F238E27FC236}">
                <a16:creationId xmlns:a16="http://schemas.microsoft.com/office/drawing/2014/main" id="{C2B50071-84DB-57D5-EFE6-45F53D8B1773}"/>
              </a:ext>
            </a:extLst>
          </p:cNvPr>
          <p:cNvGrpSpPr/>
          <p:nvPr/>
        </p:nvGrpSpPr>
        <p:grpSpPr bwMode="auto">
          <a:xfrm>
            <a:off x="-186055" y="5887720"/>
            <a:ext cx="12489180" cy="1066800"/>
            <a:chOff x="0" y="4003"/>
            <a:chExt cx="5511" cy="317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6F25662E-94CE-6469-F52B-B51F61348A4A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C0D651C3-1E6C-4358-2F08-B0DBFCEF4663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31CFE04E-3269-1E38-122F-8148BEC74F78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235F8120-E84C-E52F-064F-157F9173CD27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435" name="Freeform 39">
                <a:extLst>
                  <a:ext uri="{FF2B5EF4-FFF2-40B4-BE49-F238E27FC236}">
                    <a16:creationId xmlns:a16="http://schemas.microsoft.com/office/drawing/2014/main" id="{B2041AB4-44AE-B194-09A8-AF569B2AAB0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40">
                <a:extLst>
                  <a:ext uri="{FF2B5EF4-FFF2-40B4-BE49-F238E27FC236}">
                    <a16:creationId xmlns:a16="http://schemas.microsoft.com/office/drawing/2014/main" id="{9BA66E93-19B4-823A-BBF2-6F7778E2FED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41">
                <a:extLst>
                  <a:ext uri="{FF2B5EF4-FFF2-40B4-BE49-F238E27FC236}">
                    <a16:creationId xmlns:a16="http://schemas.microsoft.com/office/drawing/2014/main" id="{F8CE9D92-3CF5-CA5E-AC01-73C1A3DFB465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42">
                <a:extLst>
                  <a:ext uri="{FF2B5EF4-FFF2-40B4-BE49-F238E27FC236}">
                    <a16:creationId xmlns:a16="http://schemas.microsoft.com/office/drawing/2014/main" id="{D0BA4C90-BB09-2723-CE87-F13985703F6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43">
                <a:extLst>
                  <a:ext uri="{FF2B5EF4-FFF2-40B4-BE49-F238E27FC236}">
                    <a16:creationId xmlns:a16="http://schemas.microsoft.com/office/drawing/2014/main" id="{4D873911-5318-5050-550C-C60AD487348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44">
                <a:extLst>
                  <a:ext uri="{FF2B5EF4-FFF2-40B4-BE49-F238E27FC236}">
                    <a16:creationId xmlns:a16="http://schemas.microsoft.com/office/drawing/2014/main" id="{D1959553-37BF-EB0E-DB37-DE9F610FEF4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45">
                <a:extLst>
                  <a:ext uri="{FF2B5EF4-FFF2-40B4-BE49-F238E27FC236}">
                    <a16:creationId xmlns:a16="http://schemas.microsoft.com/office/drawing/2014/main" id="{7CA1BF45-4BD4-6EBA-7A19-E2F3166AE3D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46">
                <a:extLst>
                  <a:ext uri="{FF2B5EF4-FFF2-40B4-BE49-F238E27FC236}">
                    <a16:creationId xmlns:a16="http://schemas.microsoft.com/office/drawing/2014/main" id="{EBC5D6F6-EA17-FE05-9E5B-1761CBBC13D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47">
                <a:extLst>
                  <a:ext uri="{FF2B5EF4-FFF2-40B4-BE49-F238E27FC236}">
                    <a16:creationId xmlns:a16="http://schemas.microsoft.com/office/drawing/2014/main" id="{FBC1DD1F-505F-4D45-B1C0-77DCC37A533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48">
                <a:extLst>
                  <a:ext uri="{FF2B5EF4-FFF2-40B4-BE49-F238E27FC236}">
                    <a16:creationId xmlns:a16="http://schemas.microsoft.com/office/drawing/2014/main" id="{DE92E579-BD3C-98DF-26A4-55A9E963377F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49">
                <a:extLst>
                  <a:ext uri="{FF2B5EF4-FFF2-40B4-BE49-F238E27FC236}">
                    <a16:creationId xmlns:a16="http://schemas.microsoft.com/office/drawing/2014/main" id="{72629FC0-8610-F67B-44F7-9C1521CF229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0">
                <a:extLst>
                  <a:ext uri="{FF2B5EF4-FFF2-40B4-BE49-F238E27FC236}">
                    <a16:creationId xmlns:a16="http://schemas.microsoft.com/office/drawing/2014/main" id="{98798119-0CA1-41E4-E179-3F8A0B07902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1">
                <a:extLst>
                  <a:ext uri="{FF2B5EF4-FFF2-40B4-BE49-F238E27FC236}">
                    <a16:creationId xmlns:a16="http://schemas.microsoft.com/office/drawing/2014/main" id="{176F1EB4-DF87-E8DC-613D-1C956452ED2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52">
                <a:extLst>
                  <a:ext uri="{FF2B5EF4-FFF2-40B4-BE49-F238E27FC236}">
                    <a16:creationId xmlns:a16="http://schemas.microsoft.com/office/drawing/2014/main" id="{A288E81F-F015-370E-1B34-3F4A631EA7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53">
                <a:extLst>
                  <a:ext uri="{FF2B5EF4-FFF2-40B4-BE49-F238E27FC236}">
                    <a16:creationId xmlns:a16="http://schemas.microsoft.com/office/drawing/2014/main" id="{1E87D4AB-6270-EB0A-3293-15D3567D623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54">
                <a:extLst>
                  <a:ext uri="{FF2B5EF4-FFF2-40B4-BE49-F238E27FC236}">
                    <a16:creationId xmlns:a16="http://schemas.microsoft.com/office/drawing/2014/main" id="{465151FD-8A42-A961-921F-E96607AB187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55">
                <a:extLst>
                  <a:ext uri="{FF2B5EF4-FFF2-40B4-BE49-F238E27FC236}">
                    <a16:creationId xmlns:a16="http://schemas.microsoft.com/office/drawing/2014/main" id="{3B7E7819-1957-2EB9-ABA3-151031A7DA2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56">
                <a:extLst>
                  <a:ext uri="{FF2B5EF4-FFF2-40B4-BE49-F238E27FC236}">
                    <a16:creationId xmlns:a16="http://schemas.microsoft.com/office/drawing/2014/main" id="{77A24764-0058-FC1D-8365-B43D50E2E65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57">
                <a:extLst>
                  <a:ext uri="{FF2B5EF4-FFF2-40B4-BE49-F238E27FC236}">
                    <a16:creationId xmlns:a16="http://schemas.microsoft.com/office/drawing/2014/main" id="{7510DC94-7C1D-38EA-CB39-5A0D0BA4A41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58">
                <a:extLst>
                  <a:ext uri="{FF2B5EF4-FFF2-40B4-BE49-F238E27FC236}">
                    <a16:creationId xmlns:a16="http://schemas.microsoft.com/office/drawing/2014/main" id="{5BA67915-27DB-6758-C897-84AE11686C1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59">
                <a:extLst>
                  <a:ext uri="{FF2B5EF4-FFF2-40B4-BE49-F238E27FC236}">
                    <a16:creationId xmlns:a16="http://schemas.microsoft.com/office/drawing/2014/main" id="{A3D59DB9-D2A3-F291-AEB4-DA4763BAADE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60">
                <a:extLst>
                  <a:ext uri="{FF2B5EF4-FFF2-40B4-BE49-F238E27FC236}">
                    <a16:creationId xmlns:a16="http://schemas.microsoft.com/office/drawing/2014/main" id="{FD0F9D62-0D24-2889-D8B1-AB446EE1AFF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61">
                <a:extLst>
                  <a:ext uri="{FF2B5EF4-FFF2-40B4-BE49-F238E27FC236}">
                    <a16:creationId xmlns:a16="http://schemas.microsoft.com/office/drawing/2014/main" id="{FBF9A918-B938-D519-6188-ABBBBB18119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62">
                <a:extLst>
                  <a:ext uri="{FF2B5EF4-FFF2-40B4-BE49-F238E27FC236}">
                    <a16:creationId xmlns:a16="http://schemas.microsoft.com/office/drawing/2014/main" id="{1B6CCACE-6C13-F5CC-1FD1-37669E3F6DA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63">
                <a:extLst>
                  <a:ext uri="{FF2B5EF4-FFF2-40B4-BE49-F238E27FC236}">
                    <a16:creationId xmlns:a16="http://schemas.microsoft.com/office/drawing/2014/main" id="{219C24C0-FEF1-51B5-FA1C-4D88F955D9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64">
                <a:extLst>
                  <a:ext uri="{FF2B5EF4-FFF2-40B4-BE49-F238E27FC236}">
                    <a16:creationId xmlns:a16="http://schemas.microsoft.com/office/drawing/2014/main" id="{15AE8350-8090-405F-D151-53CA2AD636F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65">
                <a:extLst>
                  <a:ext uri="{FF2B5EF4-FFF2-40B4-BE49-F238E27FC236}">
                    <a16:creationId xmlns:a16="http://schemas.microsoft.com/office/drawing/2014/main" id="{2CB61D81-49F5-77C2-8034-681936EAA5A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66">
                <a:extLst>
                  <a:ext uri="{FF2B5EF4-FFF2-40B4-BE49-F238E27FC236}">
                    <a16:creationId xmlns:a16="http://schemas.microsoft.com/office/drawing/2014/main" id="{B658AD5A-9FE3-BCCF-11EC-FB85AED1F7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67">
                <a:extLst>
                  <a:ext uri="{FF2B5EF4-FFF2-40B4-BE49-F238E27FC236}">
                    <a16:creationId xmlns:a16="http://schemas.microsoft.com/office/drawing/2014/main" id="{CD4FE59E-5A8B-445E-809F-82E3D4213153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68">
                <a:extLst>
                  <a:ext uri="{FF2B5EF4-FFF2-40B4-BE49-F238E27FC236}">
                    <a16:creationId xmlns:a16="http://schemas.microsoft.com/office/drawing/2014/main" id="{7672E34A-FBD5-B21F-D32A-A603BB6B2C8A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69">
                <a:extLst>
                  <a:ext uri="{FF2B5EF4-FFF2-40B4-BE49-F238E27FC236}">
                    <a16:creationId xmlns:a16="http://schemas.microsoft.com/office/drawing/2014/main" id="{6208D7A9-4F45-A7D0-96F4-C3E1474BFD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70">
                <a:extLst>
                  <a:ext uri="{FF2B5EF4-FFF2-40B4-BE49-F238E27FC236}">
                    <a16:creationId xmlns:a16="http://schemas.microsoft.com/office/drawing/2014/main" id="{F7EC3426-73AA-8B82-F030-AC0388CCE66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71">
                <a:extLst>
                  <a:ext uri="{FF2B5EF4-FFF2-40B4-BE49-F238E27FC236}">
                    <a16:creationId xmlns:a16="http://schemas.microsoft.com/office/drawing/2014/main" id="{4B1A26D5-4E4A-F034-2833-BE8BD73C7F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70687757-D8AB-4840-ED9D-7FD819150DCF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426" name="Freeform 73">
                <a:extLst>
                  <a:ext uri="{FF2B5EF4-FFF2-40B4-BE49-F238E27FC236}">
                    <a16:creationId xmlns:a16="http://schemas.microsoft.com/office/drawing/2014/main" id="{E2CA61A1-065E-5E3B-E05E-F02A9581933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74">
                <a:extLst>
                  <a:ext uri="{FF2B5EF4-FFF2-40B4-BE49-F238E27FC236}">
                    <a16:creationId xmlns:a16="http://schemas.microsoft.com/office/drawing/2014/main" id="{B127502B-B887-2690-4896-9F5D279425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75">
                <a:extLst>
                  <a:ext uri="{FF2B5EF4-FFF2-40B4-BE49-F238E27FC236}">
                    <a16:creationId xmlns:a16="http://schemas.microsoft.com/office/drawing/2014/main" id="{EC1EBE96-C425-CE8A-3A3C-0016BD1C933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76">
                <a:extLst>
                  <a:ext uri="{FF2B5EF4-FFF2-40B4-BE49-F238E27FC236}">
                    <a16:creationId xmlns:a16="http://schemas.microsoft.com/office/drawing/2014/main" id="{5F28D346-4520-D96A-2A26-654B9B31311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77">
                <a:extLst>
                  <a:ext uri="{FF2B5EF4-FFF2-40B4-BE49-F238E27FC236}">
                    <a16:creationId xmlns:a16="http://schemas.microsoft.com/office/drawing/2014/main" id="{02C656F6-4C30-DE5D-8C55-48DD898B003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78">
                <a:extLst>
                  <a:ext uri="{FF2B5EF4-FFF2-40B4-BE49-F238E27FC236}">
                    <a16:creationId xmlns:a16="http://schemas.microsoft.com/office/drawing/2014/main" id="{E268D6C1-2846-233C-CD6B-F94FC1EB5CE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0" name="Freeform 79">
                <a:extLst>
                  <a:ext uri="{FF2B5EF4-FFF2-40B4-BE49-F238E27FC236}">
                    <a16:creationId xmlns:a16="http://schemas.microsoft.com/office/drawing/2014/main" id="{163042CD-CFCB-00D9-3C7F-CD33AF0BADF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" name="Freeform 80">
                <a:extLst>
                  <a:ext uri="{FF2B5EF4-FFF2-40B4-BE49-F238E27FC236}">
                    <a16:creationId xmlns:a16="http://schemas.microsoft.com/office/drawing/2014/main" id="{B8FBC235-F878-3B33-2891-98ED8A05FDE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" name="Freeform 81">
                <a:extLst>
                  <a:ext uri="{FF2B5EF4-FFF2-40B4-BE49-F238E27FC236}">
                    <a16:creationId xmlns:a16="http://schemas.microsoft.com/office/drawing/2014/main" id="{756F0FE6-1A88-0B02-80DD-145AC38536F8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" name="Freeform 82">
                <a:extLst>
                  <a:ext uri="{FF2B5EF4-FFF2-40B4-BE49-F238E27FC236}">
                    <a16:creationId xmlns:a16="http://schemas.microsoft.com/office/drawing/2014/main" id="{8F5837DD-2B5B-40D7-5012-B17D1C751ED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" name="Freeform 83">
                <a:extLst>
                  <a:ext uri="{FF2B5EF4-FFF2-40B4-BE49-F238E27FC236}">
                    <a16:creationId xmlns:a16="http://schemas.microsoft.com/office/drawing/2014/main" id="{D12075F4-5E53-CD77-40EC-0A6528208D1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Freeform 84">
                <a:extLst>
                  <a:ext uri="{FF2B5EF4-FFF2-40B4-BE49-F238E27FC236}">
                    <a16:creationId xmlns:a16="http://schemas.microsoft.com/office/drawing/2014/main" id="{0095CD6F-FAED-7078-2C81-A8545A1F898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85">
                <a:extLst>
                  <a:ext uri="{FF2B5EF4-FFF2-40B4-BE49-F238E27FC236}">
                    <a16:creationId xmlns:a16="http://schemas.microsoft.com/office/drawing/2014/main" id="{83B8CC78-1AF2-1233-D102-52041FCBAAC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86">
                <a:extLst>
                  <a:ext uri="{FF2B5EF4-FFF2-40B4-BE49-F238E27FC236}">
                    <a16:creationId xmlns:a16="http://schemas.microsoft.com/office/drawing/2014/main" id="{5E406520-B02A-CFD8-5BF5-5C329FCC0F0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7">
                <a:extLst>
                  <a:ext uri="{FF2B5EF4-FFF2-40B4-BE49-F238E27FC236}">
                    <a16:creationId xmlns:a16="http://schemas.microsoft.com/office/drawing/2014/main" id="{56CAFA96-3881-1C79-8E41-46A8A29A54F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88">
                <a:extLst>
                  <a:ext uri="{FF2B5EF4-FFF2-40B4-BE49-F238E27FC236}">
                    <a16:creationId xmlns:a16="http://schemas.microsoft.com/office/drawing/2014/main" id="{74DBD857-DEB0-D2DE-ABD4-5D277C0623B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89">
                <a:extLst>
                  <a:ext uri="{FF2B5EF4-FFF2-40B4-BE49-F238E27FC236}">
                    <a16:creationId xmlns:a16="http://schemas.microsoft.com/office/drawing/2014/main" id="{757D0B30-1C7F-FCF2-64DB-C0BECFD160AB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90">
                <a:extLst>
                  <a:ext uri="{FF2B5EF4-FFF2-40B4-BE49-F238E27FC236}">
                    <a16:creationId xmlns:a16="http://schemas.microsoft.com/office/drawing/2014/main" id="{DBB6C252-CC9B-F3CC-DA56-3DD3D11DA53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91">
                <a:extLst>
                  <a:ext uri="{FF2B5EF4-FFF2-40B4-BE49-F238E27FC236}">
                    <a16:creationId xmlns:a16="http://schemas.microsoft.com/office/drawing/2014/main" id="{07EC4B96-7323-ADEE-768B-32567F6606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92">
                <a:extLst>
                  <a:ext uri="{FF2B5EF4-FFF2-40B4-BE49-F238E27FC236}">
                    <a16:creationId xmlns:a16="http://schemas.microsoft.com/office/drawing/2014/main" id="{E5A2E261-F58E-B29B-C0DA-F7D24A3EFEC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93">
                <a:extLst>
                  <a:ext uri="{FF2B5EF4-FFF2-40B4-BE49-F238E27FC236}">
                    <a16:creationId xmlns:a16="http://schemas.microsoft.com/office/drawing/2014/main" id="{57F8B91C-7955-D672-A93B-AB41B8DEA45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94">
                <a:extLst>
                  <a:ext uri="{FF2B5EF4-FFF2-40B4-BE49-F238E27FC236}">
                    <a16:creationId xmlns:a16="http://schemas.microsoft.com/office/drawing/2014/main" id="{DD950B66-077A-9F92-D2F6-98A970CAF91B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95">
                <a:extLst>
                  <a:ext uri="{FF2B5EF4-FFF2-40B4-BE49-F238E27FC236}">
                    <a16:creationId xmlns:a16="http://schemas.microsoft.com/office/drawing/2014/main" id="{5B18565D-0D0D-3DEE-A894-D5A1A2190EB3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96">
                <a:extLst>
                  <a:ext uri="{FF2B5EF4-FFF2-40B4-BE49-F238E27FC236}">
                    <a16:creationId xmlns:a16="http://schemas.microsoft.com/office/drawing/2014/main" id="{2E790C8C-3A3E-89AE-DA98-8A0CE0BF029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97">
                <a:extLst>
                  <a:ext uri="{FF2B5EF4-FFF2-40B4-BE49-F238E27FC236}">
                    <a16:creationId xmlns:a16="http://schemas.microsoft.com/office/drawing/2014/main" id="{ACAD2E81-ABC9-ED3A-40AE-3DB6EB20C22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98">
                <a:extLst>
                  <a:ext uri="{FF2B5EF4-FFF2-40B4-BE49-F238E27FC236}">
                    <a16:creationId xmlns:a16="http://schemas.microsoft.com/office/drawing/2014/main" id="{6B019544-E902-93B7-D595-98378E96BAD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99">
                <a:extLst>
                  <a:ext uri="{FF2B5EF4-FFF2-40B4-BE49-F238E27FC236}">
                    <a16:creationId xmlns:a16="http://schemas.microsoft.com/office/drawing/2014/main" id="{BABB223C-3A95-2799-7E09-7DD33614EC0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00">
                <a:extLst>
                  <a:ext uri="{FF2B5EF4-FFF2-40B4-BE49-F238E27FC236}">
                    <a16:creationId xmlns:a16="http://schemas.microsoft.com/office/drawing/2014/main" id="{80327BF6-D834-9139-D794-568F63B596A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01">
                <a:extLst>
                  <a:ext uri="{FF2B5EF4-FFF2-40B4-BE49-F238E27FC236}">
                    <a16:creationId xmlns:a16="http://schemas.microsoft.com/office/drawing/2014/main" id="{AC2E85C5-F761-8E3F-561D-C54BD0D9F56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02">
                <a:extLst>
                  <a:ext uri="{FF2B5EF4-FFF2-40B4-BE49-F238E27FC236}">
                    <a16:creationId xmlns:a16="http://schemas.microsoft.com/office/drawing/2014/main" id="{251D88F5-14A2-E0CC-4E85-424FB32D5D2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103">
                <a:extLst>
                  <a:ext uri="{FF2B5EF4-FFF2-40B4-BE49-F238E27FC236}">
                    <a16:creationId xmlns:a16="http://schemas.microsoft.com/office/drawing/2014/main" id="{A35AA2FB-3BE3-B7A6-806D-6EC426C336F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104">
                <a:extLst>
                  <a:ext uri="{FF2B5EF4-FFF2-40B4-BE49-F238E27FC236}">
                    <a16:creationId xmlns:a16="http://schemas.microsoft.com/office/drawing/2014/main" id="{AD0D0D6A-2086-25AC-F396-AE6EF2B0775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105">
                <a:extLst>
                  <a:ext uri="{FF2B5EF4-FFF2-40B4-BE49-F238E27FC236}">
                    <a16:creationId xmlns:a16="http://schemas.microsoft.com/office/drawing/2014/main" id="{95784121-8CE9-45BD-DE9D-A44955D60B7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3E9494FB-0E31-D6CF-7BCE-78026514808E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A266D643-08BF-C846-1827-94DB3A20407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D82F6AE8-1857-80EC-4D30-9BBE14C6369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BF474A11-A430-6C58-4CF7-BF96C349249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590D2C08-980F-10DE-0FDB-A4F7B3FC0ACB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783BC924-B74C-E1BB-A8A7-9F198036F3A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08ABABCF-1D41-58EF-42C2-B1B8EE56514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864ED568-17BF-6EFC-B266-A32D0AB8464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D15FD3A4-B2A1-0D2C-5DD7-E09DA3365BD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B680DA4F-52FD-3F87-4847-F3871B844B0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BB5A2F5C-1E88-D91E-1C9E-76C2A118F85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17">
                <a:extLst>
                  <a:ext uri="{FF2B5EF4-FFF2-40B4-BE49-F238E27FC236}">
                    <a16:creationId xmlns:a16="http://schemas.microsoft.com/office/drawing/2014/main" id="{20781326-4F9F-D935-9589-8D050A954B2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18">
                <a:extLst>
                  <a:ext uri="{FF2B5EF4-FFF2-40B4-BE49-F238E27FC236}">
                    <a16:creationId xmlns:a16="http://schemas.microsoft.com/office/drawing/2014/main" id="{F3098D66-493A-7E57-4586-A02201B91B0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9">
                <a:extLst>
                  <a:ext uri="{FF2B5EF4-FFF2-40B4-BE49-F238E27FC236}">
                    <a16:creationId xmlns:a16="http://schemas.microsoft.com/office/drawing/2014/main" id="{C8FC1C76-AE3A-6839-FEA4-6F073787E57A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20">
                <a:extLst>
                  <a:ext uri="{FF2B5EF4-FFF2-40B4-BE49-F238E27FC236}">
                    <a16:creationId xmlns:a16="http://schemas.microsoft.com/office/drawing/2014/main" id="{0FECD7DB-0E64-3CD8-451D-BAE0BAAF66E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21">
                <a:extLst>
                  <a:ext uri="{FF2B5EF4-FFF2-40B4-BE49-F238E27FC236}">
                    <a16:creationId xmlns:a16="http://schemas.microsoft.com/office/drawing/2014/main" id="{B2604701-2090-605C-ED48-23319DB2466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22">
                <a:extLst>
                  <a:ext uri="{FF2B5EF4-FFF2-40B4-BE49-F238E27FC236}">
                    <a16:creationId xmlns:a16="http://schemas.microsoft.com/office/drawing/2014/main" id="{B07FFA4E-3A79-FE9E-3367-430283741D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123">
                <a:extLst>
                  <a:ext uri="{FF2B5EF4-FFF2-40B4-BE49-F238E27FC236}">
                    <a16:creationId xmlns:a16="http://schemas.microsoft.com/office/drawing/2014/main" id="{C930B2C3-F483-1D99-3A7B-B862B892CA1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124">
                <a:extLst>
                  <a:ext uri="{FF2B5EF4-FFF2-40B4-BE49-F238E27FC236}">
                    <a16:creationId xmlns:a16="http://schemas.microsoft.com/office/drawing/2014/main" id="{7E4979EF-8B1D-40D9-7D40-47A88077FF8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125">
                <a:extLst>
                  <a:ext uri="{FF2B5EF4-FFF2-40B4-BE49-F238E27FC236}">
                    <a16:creationId xmlns:a16="http://schemas.microsoft.com/office/drawing/2014/main" id="{2900DD39-62E1-8550-B2F1-13851D8370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126">
                <a:extLst>
                  <a:ext uri="{FF2B5EF4-FFF2-40B4-BE49-F238E27FC236}">
                    <a16:creationId xmlns:a16="http://schemas.microsoft.com/office/drawing/2014/main" id="{20722E73-DC26-1E2D-6FDD-8BB4884BB11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127">
                <a:extLst>
                  <a:ext uri="{FF2B5EF4-FFF2-40B4-BE49-F238E27FC236}">
                    <a16:creationId xmlns:a16="http://schemas.microsoft.com/office/drawing/2014/main" id="{B82D0660-4264-ECB4-9B63-50A0C9283A9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128">
                <a:extLst>
                  <a:ext uri="{FF2B5EF4-FFF2-40B4-BE49-F238E27FC236}">
                    <a16:creationId xmlns:a16="http://schemas.microsoft.com/office/drawing/2014/main" id="{96131B94-6FBD-1D22-F660-3087013D1F9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29">
                <a:extLst>
                  <a:ext uri="{FF2B5EF4-FFF2-40B4-BE49-F238E27FC236}">
                    <a16:creationId xmlns:a16="http://schemas.microsoft.com/office/drawing/2014/main" id="{8D68126B-8FBC-F40A-81CF-E18EC1A3220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130">
                <a:extLst>
                  <a:ext uri="{FF2B5EF4-FFF2-40B4-BE49-F238E27FC236}">
                    <a16:creationId xmlns:a16="http://schemas.microsoft.com/office/drawing/2014/main" id="{9C6DB4CA-A60D-A294-AAAB-92D5E9530A5D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31">
                <a:extLst>
                  <a:ext uri="{FF2B5EF4-FFF2-40B4-BE49-F238E27FC236}">
                    <a16:creationId xmlns:a16="http://schemas.microsoft.com/office/drawing/2014/main" id="{44BF25EC-ED22-4D8C-FADC-F41F9ACC85B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32">
                <a:extLst>
                  <a:ext uri="{FF2B5EF4-FFF2-40B4-BE49-F238E27FC236}">
                    <a16:creationId xmlns:a16="http://schemas.microsoft.com/office/drawing/2014/main" id="{12C4AB09-B7C8-499F-A9F9-18D1075E476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33">
                <a:extLst>
                  <a:ext uri="{FF2B5EF4-FFF2-40B4-BE49-F238E27FC236}">
                    <a16:creationId xmlns:a16="http://schemas.microsoft.com/office/drawing/2014/main" id="{DF1CD287-554F-DD9F-F62C-5D1E957116C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4">
                <a:extLst>
                  <a:ext uri="{FF2B5EF4-FFF2-40B4-BE49-F238E27FC236}">
                    <a16:creationId xmlns:a16="http://schemas.microsoft.com/office/drawing/2014/main" id="{B19A5096-E25A-59E5-2D45-8C45C977D11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35">
                <a:extLst>
                  <a:ext uri="{FF2B5EF4-FFF2-40B4-BE49-F238E27FC236}">
                    <a16:creationId xmlns:a16="http://schemas.microsoft.com/office/drawing/2014/main" id="{0E864F1A-9417-287B-8D94-7B38BE7F474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36">
                <a:extLst>
                  <a:ext uri="{FF2B5EF4-FFF2-40B4-BE49-F238E27FC236}">
                    <a16:creationId xmlns:a16="http://schemas.microsoft.com/office/drawing/2014/main" id="{EF4A8054-6B53-9AA2-6E82-023120D4AB6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37">
                <a:extLst>
                  <a:ext uri="{FF2B5EF4-FFF2-40B4-BE49-F238E27FC236}">
                    <a16:creationId xmlns:a16="http://schemas.microsoft.com/office/drawing/2014/main" id="{8E322528-D388-4BB4-2E3A-E2E066CB746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38">
                <a:extLst>
                  <a:ext uri="{FF2B5EF4-FFF2-40B4-BE49-F238E27FC236}">
                    <a16:creationId xmlns:a16="http://schemas.microsoft.com/office/drawing/2014/main" id="{D5E615A1-7D73-09FB-71B3-F0F494905D5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39">
                <a:extLst>
                  <a:ext uri="{FF2B5EF4-FFF2-40B4-BE49-F238E27FC236}">
                    <a16:creationId xmlns:a16="http://schemas.microsoft.com/office/drawing/2014/main" id="{9606189C-1DE6-CCBF-8D5E-6063189659D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9A56A9C6-29F2-2690-9F36-B4D4543E22E0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94901AF2-489A-3656-E266-FBE34BCDCD9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073F197C-712B-EEF6-BA8B-8B95623B7C6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318D3936-A872-CDA8-12D0-F199001511F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F71F7B9F-2D60-0D36-10C2-FB180A27D9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4EDAC1A5-11EE-ABA6-E918-C4AAEFC31A8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1599D668-9E6C-13DC-726D-CAE7CC44455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93198FFE-EB6B-E295-6117-9674E96D4B0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F3F6B44A-D8EF-251A-0DF5-609FCB58410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202AF785-9F40-8511-E8A1-4A9F2E63EB7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12645137-2D84-3BB9-AC5F-BF70E5B2789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7D458F4F-9E65-DA03-5E75-6DFED2C3C82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7F16078C-FEAC-5BD0-A1B0-8B1D834FD7B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DABE4EB8-B4D8-0A96-5671-386F0F87E1B2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A3B9B40A-A665-AD71-BF6E-6CB90768F76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8FB1B2A4-381C-7D8B-4C31-D0FE4FEC534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ADA50739-4587-FC09-E80D-AAF6DE3145A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336EE8E2-E7C2-740F-2793-0A891565F6C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F2AE1BDC-633E-B27A-02B7-072A38D06AC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504AD91F-A838-55C3-9B20-9F274351B50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E7B24470-F697-85C7-266F-A8579860061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C8F89781-9DD6-151D-3BA3-B61ED8FDBDE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7AD09D79-B421-29DA-ECC3-0D19C7DF766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8B278452-C210-CB5E-6B8E-59FFD02CA37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563C5171-AA1C-976C-6453-7EA43E91CD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623D4C59-EE6C-7D26-D83A-B7AE59DBC34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014425F5-8D48-3075-AB35-4CBC0449B4B9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66459CE5-B52B-3A08-6980-08791AC62F4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266336EB-BF95-43A8-B963-8D7206D1032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FDC5FE32-3B1D-2465-3D3F-019CAE79A60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65D9AA80-E812-A524-C981-7160BDAC4A8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9981790A-513D-F186-2137-428B97F44D9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49E66DF3-E1D8-DD85-A0F3-FEE453A7099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1B0CBB8B-6D69-0005-B894-22872866ACE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9752295-1CCF-E485-1D2D-A68D2655A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68" y="1642105"/>
            <a:ext cx="10290938" cy="1083598"/>
          </a:xfrm>
          <a:prstGeom prst="rect">
            <a:avLst/>
          </a:prstGeom>
        </p:spPr>
      </p:pic>
      <p:pic>
        <p:nvPicPr>
          <p:cNvPr id="4" name="C3">
            <a:hlinkClick r:id="" action="ppaction://media"/>
            <a:extLst>
              <a:ext uri="{FF2B5EF4-FFF2-40B4-BE49-F238E27FC236}">
                <a16:creationId xmlns:a16="http://schemas.microsoft.com/office/drawing/2014/main" id="{834E5AB5-69FC-D46B-EEFB-41A24E947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2123" y="371256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3B4D7C51-4105-6A45-D5A7-EA44FBF0E4AA}"/>
              </a:ext>
            </a:extLst>
          </p:cNvPr>
          <p:cNvSpPr txBox="1"/>
          <p:nvPr/>
        </p:nvSpPr>
        <p:spPr>
          <a:xfrm>
            <a:off x="172357" y="171661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D78A45A6-983F-2F89-8A96-292900C3A878}"/>
              </a:ext>
            </a:extLst>
          </p:cNvPr>
          <p:cNvSpPr txBox="1"/>
          <p:nvPr/>
        </p:nvSpPr>
        <p:spPr>
          <a:xfrm>
            <a:off x="2315965" y="2655774"/>
            <a:ext cx="965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ơi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xuân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ơi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xuân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dirty="0">
              <a:solidFill>
                <a:srgbClr val="1D3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B73C131-FE2E-0D61-A8EA-7088558E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78" y="3934012"/>
            <a:ext cx="11421929" cy="2667000"/>
          </a:xfrm>
          <a:prstGeom prst="rect">
            <a:avLst/>
          </a:prstGeom>
        </p:spPr>
      </p:pic>
      <p:grpSp>
        <p:nvGrpSpPr>
          <p:cNvPr id="13" name="Group 34">
            <a:extLst>
              <a:ext uri="{FF2B5EF4-FFF2-40B4-BE49-F238E27FC236}">
                <a16:creationId xmlns:a16="http://schemas.microsoft.com/office/drawing/2014/main" id="{C2B50071-84DB-57D5-EFE6-45F53D8B1773}"/>
              </a:ext>
            </a:extLst>
          </p:cNvPr>
          <p:cNvGrpSpPr/>
          <p:nvPr/>
        </p:nvGrpSpPr>
        <p:grpSpPr bwMode="auto">
          <a:xfrm>
            <a:off x="-186055" y="5887720"/>
            <a:ext cx="12489180" cy="1066800"/>
            <a:chOff x="0" y="4003"/>
            <a:chExt cx="5511" cy="317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6F25662E-94CE-6469-F52B-B51F61348A4A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C0D651C3-1E6C-4358-2F08-B0DBFCEF4663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31CFE04E-3269-1E38-122F-8148BEC74F78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235F8120-E84C-E52F-064F-157F9173CD27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435" name="Freeform 39">
                <a:extLst>
                  <a:ext uri="{FF2B5EF4-FFF2-40B4-BE49-F238E27FC236}">
                    <a16:creationId xmlns:a16="http://schemas.microsoft.com/office/drawing/2014/main" id="{B2041AB4-44AE-B194-09A8-AF569B2AAB0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40">
                <a:extLst>
                  <a:ext uri="{FF2B5EF4-FFF2-40B4-BE49-F238E27FC236}">
                    <a16:creationId xmlns:a16="http://schemas.microsoft.com/office/drawing/2014/main" id="{9BA66E93-19B4-823A-BBF2-6F7778E2FED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41">
                <a:extLst>
                  <a:ext uri="{FF2B5EF4-FFF2-40B4-BE49-F238E27FC236}">
                    <a16:creationId xmlns:a16="http://schemas.microsoft.com/office/drawing/2014/main" id="{F8CE9D92-3CF5-CA5E-AC01-73C1A3DFB465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42">
                <a:extLst>
                  <a:ext uri="{FF2B5EF4-FFF2-40B4-BE49-F238E27FC236}">
                    <a16:creationId xmlns:a16="http://schemas.microsoft.com/office/drawing/2014/main" id="{D0BA4C90-BB09-2723-CE87-F13985703F6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43">
                <a:extLst>
                  <a:ext uri="{FF2B5EF4-FFF2-40B4-BE49-F238E27FC236}">
                    <a16:creationId xmlns:a16="http://schemas.microsoft.com/office/drawing/2014/main" id="{4D873911-5318-5050-550C-C60AD487348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44">
                <a:extLst>
                  <a:ext uri="{FF2B5EF4-FFF2-40B4-BE49-F238E27FC236}">
                    <a16:creationId xmlns:a16="http://schemas.microsoft.com/office/drawing/2014/main" id="{D1959553-37BF-EB0E-DB37-DE9F610FEF4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45">
                <a:extLst>
                  <a:ext uri="{FF2B5EF4-FFF2-40B4-BE49-F238E27FC236}">
                    <a16:creationId xmlns:a16="http://schemas.microsoft.com/office/drawing/2014/main" id="{7CA1BF45-4BD4-6EBA-7A19-E2F3166AE3D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46">
                <a:extLst>
                  <a:ext uri="{FF2B5EF4-FFF2-40B4-BE49-F238E27FC236}">
                    <a16:creationId xmlns:a16="http://schemas.microsoft.com/office/drawing/2014/main" id="{EBC5D6F6-EA17-FE05-9E5B-1761CBBC13D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47">
                <a:extLst>
                  <a:ext uri="{FF2B5EF4-FFF2-40B4-BE49-F238E27FC236}">
                    <a16:creationId xmlns:a16="http://schemas.microsoft.com/office/drawing/2014/main" id="{FBC1DD1F-505F-4D45-B1C0-77DCC37A533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48">
                <a:extLst>
                  <a:ext uri="{FF2B5EF4-FFF2-40B4-BE49-F238E27FC236}">
                    <a16:creationId xmlns:a16="http://schemas.microsoft.com/office/drawing/2014/main" id="{DE92E579-BD3C-98DF-26A4-55A9E963377F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49">
                <a:extLst>
                  <a:ext uri="{FF2B5EF4-FFF2-40B4-BE49-F238E27FC236}">
                    <a16:creationId xmlns:a16="http://schemas.microsoft.com/office/drawing/2014/main" id="{72629FC0-8610-F67B-44F7-9C1521CF229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0">
                <a:extLst>
                  <a:ext uri="{FF2B5EF4-FFF2-40B4-BE49-F238E27FC236}">
                    <a16:creationId xmlns:a16="http://schemas.microsoft.com/office/drawing/2014/main" id="{98798119-0CA1-41E4-E179-3F8A0B07902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1">
                <a:extLst>
                  <a:ext uri="{FF2B5EF4-FFF2-40B4-BE49-F238E27FC236}">
                    <a16:creationId xmlns:a16="http://schemas.microsoft.com/office/drawing/2014/main" id="{176F1EB4-DF87-E8DC-613D-1C956452ED2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52">
                <a:extLst>
                  <a:ext uri="{FF2B5EF4-FFF2-40B4-BE49-F238E27FC236}">
                    <a16:creationId xmlns:a16="http://schemas.microsoft.com/office/drawing/2014/main" id="{A288E81F-F015-370E-1B34-3F4A631EA7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53">
                <a:extLst>
                  <a:ext uri="{FF2B5EF4-FFF2-40B4-BE49-F238E27FC236}">
                    <a16:creationId xmlns:a16="http://schemas.microsoft.com/office/drawing/2014/main" id="{1E87D4AB-6270-EB0A-3293-15D3567D623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54">
                <a:extLst>
                  <a:ext uri="{FF2B5EF4-FFF2-40B4-BE49-F238E27FC236}">
                    <a16:creationId xmlns:a16="http://schemas.microsoft.com/office/drawing/2014/main" id="{465151FD-8A42-A961-921F-E96607AB187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55">
                <a:extLst>
                  <a:ext uri="{FF2B5EF4-FFF2-40B4-BE49-F238E27FC236}">
                    <a16:creationId xmlns:a16="http://schemas.microsoft.com/office/drawing/2014/main" id="{3B7E7819-1957-2EB9-ABA3-151031A7DA2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56">
                <a:extLst>
                  <a:ext uri="{FF2B5EF4-FFF2-40B4-BE49-F238E27FC236}">
                    <a16:creationId xmlns:a16="http://schemas.microsoft.com/office/drawing/2014/main" id="{77A24764-0058-FC1D-8365-B43D50E2E65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57">
                <a:extLst>
                  <a:ext uri="{FF2B5EF4-FFF2-40B4-BE49-F238E27FC236}">
                    <a16:creationId xmlns:a16="http://schemas.microsoft.com/office/drawing/2014/main" id="{7510DC94-7C1D-38EA-CB39-5A0D0BA4A41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58">
                <a:extLst>
                  <a:ext uri="{FF2B5EF4-FFF2-40B4-BE49-F238E27FC236}">
                    <a16:creationId xmlns:a16="http://schemas.microsoft.com/office/drawing/2014/main" id="{5BA67915-27DB-6758-C897-84AE11686C1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59">
                <a:extLst>
                  <a:ext uri="{FF2B5EF4-FFF2-40B4-BE49-F238E27FC236}">
                    <a16:creationId xmlns:a16="http://schemas.microsoft.com/office/drawing/2014/main" id="{A3D59DB9-D2A3-F291-AEB4-DA4763BAADE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60">
                <a:extLst>
                  <a:ext uri="{FF2B5EF4-FFF2-40B4-BE49-F238E27FC236}">
                    <a16:creationId xmlns:a16="http://schemas.microsoft.com/office/drawing/2014/main" id="{FD0F9D62-0D24-2889-D8B1-AB446EE1AFF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61">
                <a:extLst>
                  <a:ext uri="{FF2B5EF4-FFF2-40B4-BE49-F238E27FC236}">
                    <a16:creationId xmlns:a16="http://schemas.microsoft.com/office/drawing/2014/main" id="{FBF9A918-B938-D519-6188-ABBBBB18119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62">
                <a:extLst>
                  <a:ext uri="{FF2B5EF4-FFF2-40B4-BE49-F238E27FC236}">
                    <a16:creationId xmlns:a16="http://schemas.microsoft.com/office/drawing/2014/main" id="{1B6CCACE-6C13-F5CC-1FD1-37669E3F6DA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63">
                <a:extLst>
                  <a:ext uri="{FF2B5EF4-FFF2-40B4-BE49-F238E27FC236}">
                    <a16:creationId xmlns:a16="http://schemas.microsoft.com/office/drawing/2014/main" id="{219C24C0-FEF1-51B5-FA1C-4D88F955D9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64">
                <a:extLst>
                  <a:ext uri="{FF2B5EF4-FFF2-40B4-BE49-F238E27FC236}">
                    <a16:creationId xmlns:a16="http://schemas.microsoft.com/office/drawing/2014/main" id="{15AE8350-8090-405F-D151-53CA2AD636F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65">
                <a:extLst>
                  <a:ext uri="{FF2B5EF4-FFF2-40B4-BE49-F238E27FC236}">
                    <a16:creationId xmlns:a16="http://schemas.microsoft.com/office/drawing/2014/main" id="{2CB61D81-49F5-77C2-8034-681936EAA5A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66">
                <a:extLst>
                  <a:ext uri="{FF2B5EF4-FFF2-40B4-BE49-F238E27FC236}">
                    <a16:creationId xmlns:a16="http://schemas.microsoft.com/office/drawing/2014/main" id="{B658AD5A-9FE3-BCCF-11EC-FB85AED1F7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67">
                <a:extLst>
                  <a:ext uri="{FF2B5EF4-FFF2-40B4-BE49-F238E27FC236}">
                    <a16:creationId xmlns:a16="http://schemas.microsoft.com/office/drawing/2014/main" id="{CD4FE59E-5A8B-445E-809F-82E3D4213153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68">
                <a:extLst>
                  <a:ext uri="{FF2B5EF4-FFF2-40B4-BE49-F238E27FC236}">
                    <a16:creationId xmlns:a16="http://schemas.microsoft.com/office/drawing/2014/main" id="{7672E34A-FBD5-B21F-D32A-A603BB6B2C8A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69">
                <a:extLst>
                  <a:ext uri="{FF2B5EF4-FFF2-40B4-BE49-F238E27FC236}">
                    <a16:creationId xmlns:a16="http://schemas.microsoft.com/office/drawing/2014/main" id="{6208D7A9-4F45-A7D0-96F4-C3E1474BFD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70">
                <a:extLst>
                  <a:ext uri="{FF2B5EF4-FFF2-40B4-BE49-F238E27FC236}">
                    <a16:creationId xmlns:a16="http://schemas.microsoft.com/office/drawing/2014/main" id="{F7EC3426-73AA-8B82-F030-AC0388CCE66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71">
                <a:extLst>
                  <a:ext uri="{FF2B5EF4-FFF2-40B4-BE49-F238E27FC236}">
                    <a16:creationId xmlns:a16="http://schemas.microsoft.com/office/drawing/2014/main" id="{4B1A26D5-4E4A-F034-2833-BE8BD73C7F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70687757-D8AB-4840-ED9D-7FD819150DCF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426" name="Freeform 73">
                <a:extLst>
                  <a:ext uri="{FF2B5EF4-FFF2-40B4-BE49-F238E27FC236}">
                    <a16:creationId xmlns:a16="http://schemas.microsoft.com/office/drawing/2014/main" id="{E2CA61A1-065E-5E3B-E05E-F02A9581933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74">
                <a:extLst>
                  <a:ext uri="{FF2B5EF4-FFF2-40B4-BE49-F238E27FC236}">
                    <a16:creationId xmlns:a16="http://schemas.microsoft.com/office/drawing/2014/main" id="{B127502B-B887-2690-4896-9F5D279425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75">
                <a:extLst>
                  <a:ext uri="{FF2B5EF4-FFF2-40B4-BE49-F238E27FC236}">
                    <a16:creationId xmlns:a16="http://schemas.microsoft.com/office/drawing/2014/main" id="{EC1EBE96-C425-CE8A-3A3C-0016BD1C933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76">
                <a:extLst>
                  <a:ext uri="{FF2B5EF4-FFF2-40B4-BE49-F238E27FC236}">
                    <a16:creationId xmlns:a16="http://schemas.microsoft.com/office/drawing/2014/main" id="{5F28D346-4520-D96A-2A26-654B9B31311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77">
                <a:extLst>
                  <a:ext uri="{FF2B5EF4-FFF2-40B4-BE49-F238E27FC236}">
                    <a16:creationId xmlns:a16="http://schemas.microsoft.com/office/drawing/2014/main" id="{02C656F6-4C30-DE5D-8C55-48DD898B003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78">
                <a:extLst>
                  <a:ext uri="{FF2B5EF4-FFF2-40B4-BE49-F238E27FC236}">
                    <a16:creationId xmlns:a16="http://schemas.microsoft.com/office/drawing/2014/main" id="{E268D6C1-2846-233C-CD6B-F94FC1EB5CE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0" name="Freeform 79">
                <a:extLst>
                  <a:ext uri="{FF2B5EF4-FFF2-40B4-BE49-F238E27FC236}">
                    <a16:creationId xmlns:a16="http://schemas.microsoft.com/office/drawing/2014/main" id="{163042CD-CFCB-00D9-3C7F-CD33AF0BADF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" name="Freeform 80">
                <a:extLst>
                  <a:ext uri="{FF2B5EF4-FFF2-40B4-BE49-F238E27FC236}">
                    <a16:creationId xmlns:a16="http://schemas.microsoft.com/office/drawing/2014/main" id="{B8FBC235-F878-3B33-2891-98ED8A05FDE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" name="Freeform 81">
                <a:extLst>
                  <a:ext uri="{FF2B5EF4-FFF2-40B4-BE49-F238E27FC236}">
                    <a16:creationId xmlns:a16="http://schemas.microsoft.com/office/drawing/2014/main" id="{756F0FE6-1A88-0B02-80DD-145AC38536F8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" name="Freeform 82">
                <a:extLst>
                  <a:ext uri="{FF2B5EF4-FFF2-40B4-BE49-F238E27FC236}">
                    <a16:creationId xmlns:a16="http://schemas.microsoft.com/office/drawing/2014/main" id="{8F5837DD-2B5B-40D7-5012-B17D1C751ED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" name="Freeform 83">
                <a:extLst>
                  <a:ext uri="{FF2B5EF4-FFF2-40B4-BE49-F238E27FC236}">
                    <a16:creationId xmlns:a16="http://schemas.microsoft.com/office/drawing/2014/main" id="{D12075F4-5E53-CD77-40EC-0A6528208D1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Freeform 84">
                <a:extLst>
                  <a:ext uri="{FF2B5EF4-FFF2-40B4-BE49-F238E27FC236}">
                    <a16:creationId xmlns:a16="http://schemas.microsoft.com/office/drawing/2014/main" id="{0095CD6F-FAED-7078-2C81-A8545A1F898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85">
                <a:extLst>
                  <a:ext uri="{FF2B5EF4-FFF2-40B4-BE49-F238E27FC236}">
                    <a16:creationId xmlns:a16="http://schemas.microsoft.com/office/drawing/2014/main" id="{83B8CC78-1AF2-1233-D102-52041FCBAAC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86">
                <a:extLst>
                  <a:ext uri="{FF2B5EF4-FFF2-40B4-BE49-F238E27FC236}">
                    <a16:creationId xmlns:a16="http://schemas.microsoft.com/office/drawing/2014/main" id="{5E406520-B02A-CFD8-5BF5-5C329FCC0F0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7">
                <a:extLst>
                  <a:ext uri="{FF2B5EF4-FFF2-40B4-BE49-F238E27FC236}">
                    <a16:creationId xmlns:a16="http://schemas.microsoft.com/office/drawing/2014/main" id="{56CAFA96-3881-1C79-8E41-46A8A29A54F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88">
                <a:extLst>
                  <a:ext uri="{FF2B5EF4-FFF2-40B4-BE49-F238E27FC236}">
                    <a16:creationId xmlns:a16="http://schemas.microsoft.com/office/drawing/2014/main" id="{74DBD857-DEB0-D2DE-ABD4-5D277C0623B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89">
                <a:extLst>
                  <a:ext uri="{FF2B5EF4-FFF2-40B4-BE49-F238E27FC236}">
                    <a16:creationId xmlns:a16="http://schemas.microsoft.com/office/drawing/2014/main" id="{757D0B30-1C7F-FCF2-64DB-C0BECFD160AB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90">
                <a:extLst>
                  <a:ext uri="{FF2B5EF4-FFF2-40B4-BE49-F238E27FC236}">
                    <a16:creationId xmlns:a16="http://schemas.microsoft.com/office/drawing/2014/main" id="{DBB6C252-CC9B-F3CC-DA56-3DD3D11DA53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91">
                <a:extLst>
                  <a:ext uri="{FF2B5EF4-FFF2-40B4-BE49-F238E27FC236}">
                    <a16:creationId xmlns:a16="http://schemas.microsoft.com/office/drawing/2014/main" id="{07EC4B96-7323-ADEE-768B-32567F6606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92">
                <a:extLst>
                  <a:ext uri="{FF2B5EF4-FFF2-40B4-BE49-F238E27FC236}">
                    <a16:creationId xmlns:a16="http://schemas.microsoft.com/office/drawing/2014/main" id="{E5A2E261-F58E-B29B-C0DA-F7D24A3EFEC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93">
                <a:extLst>
                  <a:ext uri="{FF2B5EF4-FFF2-40B4-BE49-F238E27FC236}">
                    <a16:creationId xmlns:a16="http://schemas.microsoft.com/office/drawing/2014/main" id="{57F8B91C-7955-D672-A93B-AB41B8DEA45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94">
                <a:extLst>
                  <a:ext uri="{FF2B5EF4-FFF2-40B4-BE49-F238E27FC236}">
                    <a16:creationId xmlns:a16="http://schemas.microsoft.com/office/drawing/2014/main" id="{DD950B66-077A-9F92-D2F6-98A970CAF91B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95">
                <a:extLst>
                  <a:ext uri="{FF2B5EF4-FFF2-40B4-BE49-F238E27FC236}">
                    <a16:creationId xmlns:a16="http://schemas.microsoft.com/office/drawing/2014/main" id="{5B18565D-0D0D-3DEE-A894-D5A1A2190EB3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96">
                <a:extLst>
                  <a:ext uri="{FF2B5EF4-FFF2-40B4-BE49-F238E27FC236}">
                    <a16:creationId xmlns:a16="http://schemas.microsoft.com/office/drawing/2014/main" id="{2E790C8C-3A3E-89AE-DA98-8A0CE0BF029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97">
                <a:extLst>
                  <a:ext uri="{FF2B5EF4-FFF2-40B4-BE49-F238E27FC236}">
                    <a16:creationId xmlns:a16="http://schemas.microsoft.com/office/drawing/2014/main" id="{ACAD2E81-ABC9-ED3A-40AE-3DB6EB20C22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98">
                <a:extLst>
                  <a:ext uri="{FF2B5EF4-FFF2-40B4-BE49-F238E27FC236}">
                    <a16:creationId xmlns:a16="http://schemas.microsoft.com/office/drawing/2014/main" id="{6B019544-E902-93B7-D595-98378E96BAD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99">
                <a:extLst>
                  <a:ext uri="{FF2B5EF4-FFF2-40B4-BE49-F238E27FC236}">
                    <a16:creationId xmlns:a16="http://schemas.microsoft.com/office/drawing/2014/main" id="{BABB223C-3A95-2799-7E09-7DD33614EC0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00">
                <a:extLst>
                  <a:ext uri="{FF2B5EF4-FFF2-40B4-BE49-F238E27FC236}">
                    <a16:creationId xmlns:a16="http://schemas.microsoft.com/office/drawing/2014/main" id="{80327BF6-D834-9139-D794-568F63B596A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01">
                <a:extLst>
                  <a:ext uri="{FF2B5EF4-FFF2-40B4-BE49-F238E27FC236}">
                    <a16:creationId xmlns:a16="http://schemas.microsoft.com/office/drawing/2014/main" id="{AC2E85C5-F761-8E3F-561D-C54BD0D9F56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02">
                <a:extLst>
                  <a:ext uri="{FF2B5EF4-FFF2-40B4-BE49-F238E27FC236}">
                    <a16:creationId xmlns:a16="http://schemas.microsoft.com/office/drawing/2014/main" id="{251D88F5-14A2-E0CC-4E85-424FB32D5D2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103">
                <a:extLst>
                  <a:ext uri="{FF2B5EF4-FFF2-40B4-BE49-F238E27FC236}">
                    <a16:creationId xmlns:a16="http://schemas.microsoft.com/office/drawing/2014/main" id="{A35AA2FB-3BE3-B7A6-806D-6EC426C336F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104">
                <a:extLst>
                  <a:ext uri="{FF2B5EF4-FFF2-40B4-BE49-F238E27FC236}">
                    <a16:creationId xmlns:a16="http://schemas.microsoft.com/office/drawing/2014/main" id="{AD0D0D6A-2086-25AC-F396-AE6EF2B0775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105">
                <a:extLst>
                  <a:ext uri="{FF2B5EF4-FFF2-40B4-BE49-F238E27FC236}">
                    <a16:creationId xmlns:a16="http://schemas.microsoft.com/office/drawing/2014/main" id="{95784121-8CE9-45BD-DE9D-A44955D60B7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3E9494FB-0E31-D6CF-7BCE-78026514808E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A266D643-08BF-C846-1827-94DB3A20407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D82F6AE8-1857-80EC-4D30-9BBE14C6369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BF474A11-A430-6C58-4CF7-BF96C349249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590D2C08-980F-10DE-0FDB-A4F7B3FC0ACB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783BC924-B74C-E1BB-A8A7-9F198036F3A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08ABABCF-1D41-58EF-42C2-B1B8EE56514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864ED568-17BF-6EFC-B266-A32D0AB8464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D15FD3A4-B2A1-0D2C-5DD7-E09DA3365BD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B680DA4F-52FD-3F87-4847-F3871B844B0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BB5A2F5C-1E88-D91E-1C9E-76C2A118F85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17">
                <a:extLst>
                  <a:ext uri="{FF2B5EF4-FFF2-40B4-BE49-F238E27FC236}">
                    <a16:creationId xmlns:a16="http://schemas.microsoft.com/office/drawing/2014/main" id="{20781326-4F9F-D935-9589-8D050A954B2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18">
                <a:extLst>
                  <a:ext uri="{FF2B5EF4-FFF2-40B4-BE49-F238E27FC236}">
                    <a16:creationId xmlns:a16="http://schemas.microsoft.com/office/drawing/2014/main" id="{F3098D66-493A-7E57-4586-A02201B91B0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9">
                <a:extLst>
                  <a:ext uri="{FF2B5EF4-FFF2-40B4-BE49-F238E27FC236}">
                    <a16:creationId xmlns:a16="http://schemas.microsoft.com/office/drawing/2014/main" id="{C8FC1C76-AE3A-6839-FEA4-6F073787E57A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20">
                <a:extLst>
                  <a:ext uri="{FF2B5EF4-FFF2-40B4-BE49-F238E27FC236}">
                    <a16:creationId xmlns:a16="http://schemas.microsoft.com/office/drawing/2014/main" id="{0FECD7DB-0E64-3CD8-451D-BAE0BAAF66E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21">
                <a:extLst>
                  <a:ext uri="{FF2B5EF4-FFF2-40B4-BE49-F238E27FC236}">
                    <a16:creationId xmlns:a16="http://schemas.microsoft.com/office/drawing/2014/main" id="{B2604701-2090-605C-ED48-23319DB2466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22">
                <a:extLst>
                  <a:ext uri="{FF2B5EF4-FFF2-40B4-BE49-F238E27FC236}">
                    <a16:creationId xmlns:a16="http://schemas.microsoft.com/office/drawing/2014/main" id="{B07FFA4E-3A79-FE9E-3367-430283741D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123">
                <a:extLst>
                  <a:ext uri="{FF2B5EF4-FFF2-40B4-BE49-F238E27FC236}">
                    <a16:creationId xmlns:a16="http://schemas.microsoft.com/office/drawing/2014/main" id="{C930B2C3-F483-1D99-3A7B-B862B892CA1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124">
                <a:extLst>
                  <a:ext uri="{FF2B5EF4-FFF2-40B4-BE49-F238E27FC236}">
                    <a16:creationId xmlns:a16="http://schemas.microsoft.com/office/drawing/2014/main" id="{7E4979EF-8B1D-40D9-7D40-47A88077FF8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125">
                <a:extLst>
                  <a:ext uri="{FF2B5EF4-FFF2-40B4-BE49-F238E27FC236}">
                    <a16:creationId xmlns:a16="http://schemas.microsoft.com/office/drawing/2014/main" id="{2900DD39-62E1-8550-B2F1-13851D8370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126">
                <a:extLst>
                  <a:ext uri="{FF2B5EF4-FFF2-40B4-BE49-F238E27FC236}">
                    <a16:creationId xmlns:a16="http://schemas.microsoft.com/office/drawing/2014/main" id="{20722E73-DC26-1E2D-6FDD-8BB4884BB11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127">
                <a:extLst>
                  <a:ext uri="{FF2B5EF4-FFF2-40B4-BE49-F238E27FC236}">
                    <a16:creationId xmlns:a16="http://schemas.microsoft.com/office/drawing/2014/main" id="{B82D0660-4264-ECB4-9B63-50A0C9283A9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128">
                <a:extLst>
                  <a:ext uri="{FF2B5EF4-FFF2-40B4-BE49-F238E27FC236}">
                    <a16:creationId xmlns:a16="http://schemas.microsoft.com/office/drawing/2014/main" id="{96131B94-6FBD-1D22-F660-3087013D1F9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29">
                <a:extLst>
                  <a:ext uri="{FF2B5EF4-FFF2-40B4-BE49-F238E27FC236}">
                    <a16:creationId xmlns:a16="http://schemas.microsoft.com/office/drawing/2014/main" id="{8D68126B-8FBC-F40A-81CF-E18EC1A3220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130">
                <a:extLst>
                  <a:ext uri="{FF2B5EF4-FFF2-40B4-BE49-F238E27FC236}">
                    <a16:creationId xmlns:a16="http://schemas.microsoft.com/office/drawing/2014/main" id="{9C6DB4CA-A60D-A294-AAAB-92D5E9530A5D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31">
                <a:extLst>
                  <a:ext uri="{FF2B5EF4-FFF2-40B4-BE49-F238E27FC236}">
                    <a16:creationId xmlns:a16="http://schemas.microsoft.com/office/drawing/2014/main" id="{44BF25EC-ED22-4D8C-FADC-F41F9ACC85B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32">
                <a:extLst>
                  <a:ext uri="{FF2B5EF4-FFF2-40B4-BE49-F238E27FC236}">
                    <a16:creationId xmlns:a16="http://schemas.microsoft.com/office/drawing/2014/main" id="{12C4AB09-B7C8-499F-A9F9-18D1075E476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33">
                <a:extLst>
                  <a:ext uri="{FF2B5EF4-FFF2-40B4-BE49-F238E27FC236}">
                    <a16:creationId xmlns:a16="http://schemas.microsoft.com/office/drawing/2014/main" id="{DF1CD287-554F-DD9F-F62C-5D1E957116C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4">
                <a:extLst>
                  <a:ext uri="{FF2B5EF4-FFF2-40B4-BE49-F238E27FC236}">
                    <a16:creationId xmlns:a16="http://schemas.microsoft.com/office/drawing/2014/main" id="{B19A5096-E25A-59E5-2D45-8C45C977D11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35">
                <a:extLst>
                  <a:ext uri="{FF2B5EF4-FFF2-40B4-BE49-F238E27FC236}">
                    <a16:creationId xmlns:a16="http://schemas.microsoft.com/office/drawing/2014/main" id="{0E864F1A-9417-287B-8D94-7B38BE7F474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36">
                <a:extLst>
                  <a:ext uri="{FF2B5EF4-FFF2-40B4-BE49-F238E27FC236}">
                    <a16:creationId xmlns:a16="http://schemas.microsoft.com/office/drawing/2014/main" id="{EF4A8054-6B53-9AA2-6E82-023120D4AB6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37">
                <a:extLst>
                  <a:ext uri="{FF2B5EF4-FFF2-40B4-BE49-F238E27FC236}">
                    <a16:creationId xmlns:a16="http://schemas.microsoft.com/office/drawing/2014/main" id="{8E322528-D388-4BB4-2E3A-E2E066CB746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38">
                <a:extLst>
                  <a:ext uri="{FF2B5EF4-FFF2-40B4-BE49-F238E27FC236}">
                    <a16:creationId xmlns:a16="http://schemas.microsoft.com/office/drawing/2014/main" id="{D5E615A1-7D73-09FB-71B3-F0F494905D5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39">
                <a:extLst>
                  <a:ext uri="{FF2B5EF4-FFF2-40B4-BE49-F238E27FC236}">
                    <a16:creationId xmlns:a16="http://schemas.microsoft.com/office/drawing/2014/main" id="{9606189C-1DE6-CCBF-8D5E-6063189659D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9A56A9C6-29F2-2690-9F36-B4D4543E22E0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94901AF2-489A-3656-E266-FBE34BCDCD9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073F197C-712B-EEF6-BA8B-8B95623B7C6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318D3936-A872-CDA8-12D0-F199001511F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F71F7B9F-2D60-0D36-10C2-FB180A27D9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4EDAC1A5-11EE-ABA6-E918-C4AAEFC31A8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1599D668-9E6C-13DC-726D-CAE7CC44455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93198FFE-EB6B-E295-6117-9674E96D4B0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F3F6B44A-D8EF-251A-0DF5-609FCB58410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202AF785-9F40-8511-E8A1-4A9F2E63EB7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12645137-2D84-3BB9-AC5F-BF70E5B2789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7D458F4F-9E65-DA03-5E75-6DFED2C3C82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7F16078C-FEAC-5BD0-A1B0-8B1D834FD7B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DABE4EB8-B4D8-0A96-5671-386F0F87E1B2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A3B9B40A-A665-AD71-BF6E-6CB90768F76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8FB1B2A4-381C-7D8B-4C31-D0FE4FEC534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ADA50739-4587-FC09-E80D-AAF6DE3145A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336EE8E2-E7C2-740F-2793-0A891565F6C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F2AE1BDC-633E-B27A-02B7-072A38D06AC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504AD91F-A838-55C3-9B20-9F274351B50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E7B24470-F697-85C7-266F-A8579860061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C8F89781-9DD6-151D-3BA3-B61ED8FDBDE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7AD09D79-B421-29DA-ECC3-0D19C7DF766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8B278452-C210-CB5E-6B8E-59FFD02CA37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563C5171-AA1C-976C-6453-7EA43E91CD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623D4C59-EE6C-7D26-D83A-B7AE59DBC34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014425F5-8D48-3075-AB35-4CBC0449B4B9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66459CE5-B52B-3A08-6980-08791AC62F4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266336EB-BF95-43A8-B963-8D7206D1032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FDC5FE32-3B1D-2465-3D3F-019CAE79A60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65D9AA80-E812-A524-C981-7160BDAC4A8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9981790A-513D-F186-2137-428B97F44D9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49E66DF3-E1D8-DD85-A0F3-FEE453A7099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1B0CBB8B-6D69-0005-B894-22872866ACE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8BC19C0-713F-F1DB-87C3-17722CF68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1" y="1209675"/>
            <a:ext cx="10448734" cy="1197067"/>
          </a:xfrm>
          <a:prstGeom prst="rect">
            <a:avLst/>
          </a:prstGeom>
        </p:spPr>
      </p:pic>
      <p:pic>
        <p:nvPicPr>
          <p:cNvPr id="4" name="C4">
            <a:hlinkClick r:id="" action="ppaction://media"/>
            <a:extLst>
              <a:ext uri="{FF2B5EF4-FFF2-40B4-BE49-F238E27FC236}">
                <a16:creationId xmlns:a16="http://schemas.microsoft.com/office/drawing/2014/main" id="{8C735716-82F8-964C-161D-611ACA5A2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1812" y="425043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31700CC9-8AF5-9FC4-7C91-2AEDA0B00E89}"/>
              </a:ext>
            </a:extLst>
          </p:cNvPr>
          <p:cNvSpPr txBox="1"/>
          <p:nvPr/>
        </p:nvSpPr>
        <p:spPr>
          <a:xfrm>
            <a:off x="172357" y="171661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B73C131-FE2E-0D61-A8EA-7088558E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78" y="4098910"/>
            <a:ext cx="11421929" cy="2502101"/>
          </a:xfrm>
          <a:prstGeom prst="rect">
            <a:avLst/>
          </a:prstGeom>
        </p:spPr>
      </p:pic>
      <p:grpSp>
        <p:nvGrpSpPr>
          <p:cNvPr id="13" name="Group 34">
            <a:extLst>
              <a:ext uri="{FF2B5EF4-FFF2-40B4-BE49-F238E27FC236}">
                <a16:creationId xmlns:a16="http://schemas.microsoft.com/office/drawing/2014/main" id="{C2B50071-84DB-57D5-EFE6-45F53D8B1773}"/>
              </a:ext>
            </a:extLst>
          </p:cNvPr>
          <p:cNvGrpSpPr/>
          <p:nvPr/>
        </p:nvGrpSpPr>
        <p:grpSpPr bwMode="auto">
          <a:xfrm>
            <a:off x="-186055" y="5887720"/>
            <a:ext cx="12489180" cy="1066800"/>
            <a:chOff x="0" y="4003"/>
            <a:chExt cx="5511" cy="317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6F25662E-94CE-6469-F52B-B51F61348A4A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C0D651C3-1E6C-4358-2F08-B0DBFCEF4663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31CFE04E-3269-1E38-122F-8148BEC74F78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235F8120-E84C-E52F-064F-157F9173CD27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435" name="Freeform 39">
                <a:extLst>
                  <a:ext uri="{FF2B5EF4-FFF2-40B4-BE49-F238E27FC236}">
                    <a16:creationId xmlns:a16="http://schemas.microsoft.com/office/drawing/2014/main" id="{B2041AB4-44AE-B194-09A8-AF569B2AAB0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40">
                <a:extLst>
                  <a:ext uri="{FF2B5EF4-FFF2-40B4-BE49-F238E27FC236}">
                    <a16:creationId xmlns:a16="http://schemas.microsoft.com/office/drawing/2014/main" id="{9BA66E93-19B4-823A-BBF2-6F7778E2FED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41">
                <a:extLst>
                  <a:ext uri="{FF2B5EF4-FFF2-40B4-BE49-F238E27FC236}">
                    <a16:creationId xmlns:a16="http://schemas.microsoft.com/office/drawing/2014/main" id="{F8CE9D92-3CF5-CA5E-AC01-73C1A3DFB465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42">
                <a:extLst>
                  <a:ext uri="{FF2B5EF4-FFF2-40B4-BE49-F238E27FC236}">
                    <a16:creationId xmlns:a16="http://schemas.microsoft.com/office/drawing/2014/main" id="{D0BA4C90-BB09-2723-CE87-F13985703F6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43">
                <a:extLst>
                  <a:ext uri="{FF2B5EF4-FFF2-40B4-BE49-F238E27FC236}">
                    <a16:creationId xmlns:a16="http://schemas.microsoft.com/office/drawing/2014/main" id="{4D873911-5318-5050-550C-C60AD487348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44">
                <a:extLst>
                  <a:ext uri="{FF2B5EF4-FFF2-40B4-BE49-F238E27FC236}">
                    <a16:creationId xmlns:a16="http://schemas.microsoft.com/office/drawing/2014/main" id="{D1959553-37BF-EB0E-DB37-DE9F610FEF4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45">
                <a:extLst>
                  <a:ext uri="{FF2B5EF4-FFF2-40B4-BE49-F238E27FC236}">
                    <a16:creationId xmlns:a16="http://schemas.microsoft.com/office/drawing/2014/main" id="{7CA1BF45-4BD4-6EBA-7A19-E2F3166AE3D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46">
                <a:extLst>
                  <a:ext uri="{FF2B5EF4-FFF2-40B4-BE49-F238E27FC236}">
                    <a16:creationId xmlns:a16="http://schemas.microsoft.com/office/drawing/2014/main" id="{EBC5D6F6-EA17-FE05-9E5B-1761CBBC13D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47">
                <a:extLst>
                  <a:ext uri="{FF2B5EF4-FFF2-40B4-BE49-F238E27FC236}">
                    <a16:creationId xmlns:a16="http://schemas.microsoft.com/office/drawing/2014/main" id="{FBC1DD1F-505F-4D45-B1C0-77DCC37A533E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48">
                <a:extLst>
                  <a:ext uri="{FF2B5EF4-FFF2-40B4-BE49-F238E27FC236}">
                    <a16:creationId xmlns:a16="http://schemas.microsoft.com/office/drawing/2014/main" id="{DE92E579-BD3C-98DF-26A4-55A9E963377F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49">
                <a:extLst>
                  <a:ext uri="{FF2B5EF4-FFF2-40B4-BE49-F238E27FC236}">
                    <a16:creationId xmlns:a16="http://schemas.microsoft.com/office/drawing/2014/main" id="{72629FC0-8610-F67B-44F7-9C1521CF229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0">
                <a:extLst>
                  <a:ext uri="{FF2B5EF4-FFF2-40B4-BE49-F238E27FC236}">
                    <a16:creationId xmlns:a16="http://schemas.microsoft.com/office/drawing/2014/main" id="{98798119-0CA1-41E4-E179-3F8A0B07902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1">
                <a:extLst>
                  <a:ext uri="{FF2B5EF4-FFF2-40B4-BE49-F238E27FC236}">
                    <a16:creationId xmlns:a16="http://schemas.microsoft.com/office/drawing/2014/main" id="{176F1EB4-DF87-E8DC-613D-1C956452ED2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52">
                <a:extLst>
                  <a:ext uri="{FF2B5EF4-FFF2-40B4-BE49-F238E27FC236}">
                    <a16:creationId xmlns:a16="http://schemas.microsoft.com/office/drawing/2014/main" id="{A288E81F-F015-370E-1B34-3F4A631EA7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53">
                <a:extLst>
                  <a:ext uri="{FF2B5EF4-FFF2-40B4-BE49-F238E27FC236}">
                    <a16:creationId xmlns:a16="http://schemas.microsoft.com/office/drawing/2014/main" id="{1E87D4AB-6270-EB0A-3293-15D3567D623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54">
                <a:extLst>
                  <a:ext uri="{FF2B5EF4-FFF2-40B4-BE49-F238E27FC236}">
                    <a16:creationId xmlns:a16="http://schemas.microsoft.com/office/drawing/2014/main" id="{465151FD-8A42-A961-921F-E96607AB187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55">
                <a:extLst>
                  <a:ext uri="{FF2B5EF4-FFF2-40B4-BE49-F238E27FC236}">
                    <a16:creationId xmlns:a16="http://schemas.microsoft.com/office/drawing/2014/main" id="{3B7E7819-1957-2EB9-ABA3-151031A7DA2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56">
                <a:extLst>
                  <a:ext uri="{FF2B5EF4-FFF2-40B4-BE49-F238E27FC236}">
                    <a16:creationId xmlns:a16="http://schemas.microsoft.com/office/drawing/2014/main" id="{77A24764-0058-FC1D-8365-B43D50E2E65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57">
                <a:extLst>
                  <a:ext uri="{FF2B5EF4-FFF2-40B4-BE49-F238E27FC236}">
                    <a16:creationId xmlns:a16="http://schemas.microsoft.com/office/drawing/2014/main" id="{7510DC94-7C1D-38EA-CB39-5A0D0BA4A41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58">
                <a:extLst>
                  <a:ext uri="{FF2B5EF4-FFF2-40B4-BE49-F238E27FC236}">
                    <a16:creationId xmlns:a16="http://schemas.microsoft.com/office/drawing/2014/main" id="{5BA67915-27DB-6758-C897-84AE11686C1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59">
                <a:extLst>
                  <a:ext uri="{FF2B5EF4-FFF2-40B4-BE49-F238E27FC236}">
                    <a16:creationId xmlns:a16="http://schemas.microsoft.com/office/drawing/2014/main" id="{A3D59DB9-D2A3-F291-AEB4-DA4763BAADE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60">
                <a:extLst>
                  <a:ext uri="{FF2B5EF4-FFF2-40B4-BE49-F238E27FC236}">
                    <a16:creationId xmlns:a16="http://schemas.microsoft.com/office/drawing/2014/main" id="{FD0F9D62-0D24-2889-D8B1-AB446EE1AFF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61">
                <a:extLst>
                  <a:ext uri="{FF2B5EF4-FFF2-40B4-BE49-F238E27FC236}">
                    <a16:creationId xmlns:a16="http://schemas.microsoft.com/office/drawing/2014/main" id="{FBF9A918-B938-D519-6188-ABBBBB18119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62">
                <a:extLst>
                  <a:ext uri="{FF2B5EF4-FFF2-40B4-BE49-F238E27FC236}">
                    <a16:creationId xmlns:a16="http://schemas.microsoft.com/office/drawing/2014/main" id="{1B6CCACE-6C13-F5CC-1FD1-37669E3F6DA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63">
                <a:extLst>
                  <a:ext uri="{FF2B5EF4-FFF2-40B4-BE49-F238E27FC236}">
                    <a16:creationId xmlns:a16="http://schemas.microsoft.com/office/drawing/2014/main" id="{219C24C0-FEF1-51B5-FA1C-4D88F955D96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64">
                <a:extLst>
                  <a:ext uri="{FF2B5EF4-FFF2-40B4-BE49-F238E27FC236}">
                    <a16:creationId xmlns:a16="http://schemas.microsoft.com/office/drawing/2014/main" id="{15AE8350-8090-405F-D151-53CA2AD636F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65">
                <a:extLst>
                  <a:ext uri="{FF2B5EF4-FFF2-40B4-BE49-F238E27FC236}">
                    <a16:creationId xmlns:a16="http://schemas.microsoft.com/office/drawing/2014/main" id="{2CB61D81-49F5-77C2-8034-681936EAA5A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66">
                <a:extLst>
                  <a:ext uri="{FF2B5EF4-FFF2-40B4-BE49-F238E27FC236}">
                    <a16:creationId xmlns:a16="http://schemas.microsoft.com/office/drawing/2014/main" id="{B658AD5A-9FE3-BCCF-11EC-FB85AED1F7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67">
                <a:extLst>
                  <a:ext uri="{FF2B5EF4-FFF2-40B4-BE49-F238E27FC236}">
                    <a16:creationId xmlns:a16="http://schemas.microsoft.com/office/drawing/2014/main" id="{CD4FE59E-5A8B-445E-809F-82E3D4213153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68">
                <a:extLst>
                  <a:ext uri="{FF2B5EF4-FFF2-40B4-BE49-F238E27FC236}">
                    <a16:creationId xmlns:a16="http://schemas.microsoft.com/office/drawing/2014/main" id="{7672E34A-FBD5-B21F-D32A-A603BB6B2C8A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69">
                <a:extLst>
                  <a:ext uri="{FF2B5EF4-FFF2-40B4-BE49-F238E27FC236}">
                    <a16:creationId xmlns:a16="http://schemas.microsoft.com/office/drawing/2014/main" id="{6208D7A9-4F45-A7D0-96F4-C3E1474BFD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70">
                <a:extLst>
                  <a:ext uri="{FF2B5EF4-FFF2-40B4-BE49-F238E27FC236}">
                    <a16:creationId xmlns:a16="http://schemas.microsoft.com/office/drawing/2014/main" id="{F7EC3426-73AA-8B82-F030-AC0388CCE66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71">
                <a:extLst>
                  <a:ext uri="{FF2B5EF4-FFF2-40B4-BE49-F238E27FC236}">
                    <a16:creationId xmlns:a16="http://schemas.microsoft.com/office/drawing/2014/main" id="{4B1A26D5-4E4A-F034-2833-BE8BD73C7F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70687757-D8AB-4840-ED9D-7FD819150DCF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426" name="Freeform 73">
                <a:extLst>
                  <a:ext uri="{FF2B5EF4-FFF2-40B4-BE49-F238E27FC236}">
                    <a16:creationId xmlns:a16="http://schemas.microsoft.com/office/drawing/2014/main" id="{E2CA61A1-065E-5E3B-E05E-F02A9581933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74">
                <a:extLst>
                  <a:ext uri="{FF2B5EF4-FFF2-40B4-BE49-F238E27FC236}">
                    <a16:creationId xmlns:a16="http://schemas.microsoft.com/office/drawing/2014/main" id="{B127502B-B887-2690-4896-9F5D2794253D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75">
                <a:extLst>
                  <a:ext uri="{FF2B5EF4-FFF2-40B4-BE49-F238E27FC236}">
                    <a16:creationId xmlns:a16="http://schemas.microsoft.com/office/drawing/2014/main" id="{EC1EBE96-C425-CE8A-3A3C-0016BD1C933D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76">
                <a:extLst>
                  <a:ext uri="{FF2B5EF4-FFF2-40B4-BE49-F238E27FC236}">
                    <a16:creationId xmlns:a16="http://schemas.microsoft.com/office/drawing/2014/main" id="{5F28D346-4520-D96A-2A26-654B9B31311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77">
                <a:extLst>
                  <a:ext uri="{FF2B5EF4-FFF2-40B4-BE49-F238E27FC236}">
                    <a16:creationId xmlns:a16="http://schemas.microsoft.com/office/drawing/2014/main" id="{02C656F6-4C30-DE5D-8C55-48DD898B003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78">
                <a:extLst>
                  <a:ext uri="{FF2B5EF4-FFF2-40B4-BE49-F238E27FC236}">
                    <a16:creationId xmlns:a16="http://schemas.microsoft.com/office/drawing/2014/main" id="{E268D6C1-2846-233C-CD6B-F94FC1EB5CE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0" name="Freeform 79">
                <a:extLst>
                  <a:ext uri="{FF2B5EF4-FFF2-40B4-BE49-F238E27FC236}">
                    <a16:creationId xmlns:a16="http://schemas.microsoft.com/office/drawing/2014/main" id="{163042CD-CFCB-00D9-3C7F-CD33AF0BADF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" name="Freeform 80">
                <a:extLst>
                  <a:ext uri="{FF2B5EF4-FFF2-40B4-BE49-F238E27FC236}">
                    <a16:creationId xmlns:a16="http://schemas.microsoft.com/office/drawing/2014/main" id="{B8FBC235-F878-3B33-2891-98ED8A05FDE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" name="Freeform 81">
                <a:extLst>
                  <a:ext uri="{FF2B5EF4-FFF2-40B4-BE49-F238E27FC236}">
                    <a16:creationId xmlns:a16="http://schemas.microsoft.com/office/drawing/2014/main" id="{756F0FE6-1A88-0B02-80DD-145AC38536F8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" name="Freeform 82">
                <a:extLst>
                  <a:ext uri="{FF2B5EF4-FFF2-40B4-BE49-F238E27FC236}">
                    <a16:creationId xmlns:a16="http://schemas.microsoft.com/office/drawing/2014/main" id="{8F5837DD-2B5B-40D7-5012-B17D1C751ED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" name="Freeform 83">
                <a:extLst>
                  <a:ext uri="{FF2B5EF4-FFF2-40B4-BE49-F238E27FC236}">
                    <a16:creationId xmlns:a16="http://schemas.microsoft.com/office/drawing/2014/main" id="{D12075F4-5E53-CD77-40EC-0A6528208D1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Freeform 84">
                <a:extLst>
                  <a:ext uri="{FF2B5EF4-FFF2-40B4-BE49-F238E27FC236}">
                    <a16:creationId xmlns:a16="http://schemas.microsoft.com/office/drawing/2014/main" id="{0095CD6F-FAED-7078-2C81-A8545A1F898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85">
                <a:extLst>
                  <a:ext uri="{FF2B5EF4-FFF2-40B4-BE49-F238E27FC236}">
                    <a16:creationId xmlns:a16="http://schemas.microsoft.com/office/drawing/2014/main" id="{83B8CC78-1AF2-1233-D102-52041FCBAAC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86">
                <a:extLst>
                  <a:ext uri="{FF2B5EF4-FFF2-40B4-BE49-F238E27FC236}">
                    <a16:creationId xmlns:a16="http://schemas.microsoft.com/office/drawing/2014/main" id="{5E406520-B02A-CFD8-5BF5-5C329FCC0F0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7">
                <a:extLst>
                  <a:ext uri="{FF2B5EF4-FFF2-40B4-BE49-F238E27FC236}">
                    <a16:creationId xmlns:a16="http://schemas.microsoft.com/office/drawing/2014/main" id="{56CAFA96-3881-1C79-8E41-46A8A29A54F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88">
                <a:extLst>
                  <a:ext uri="{FF2B5EF4-FFF2-40B4-BE49-F238E27FC236}">
                    <a16:creationId xmlns:a16="http://schemas.microsoft.com/office/drawing/2014/main" id="{74DBD857-DEB0-D2DE-ABD4-5D277C0623B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89">
                <a:extLst>
                  <a:ext uri="{FF2B5EF4-FFF2-40B4-BE49-F238E27FC236}">
                    <a16:creationId xmlns:a16="http://schemas.microsoft.com/office/drawing/2014/main" id="{757D0B30-1C7F-FCF2-64DB-C0BECFD160AB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90">
                <a:extLst>
                  <a:ext uri="{FF2B5EF4-FFF2-40B4-BE49-F238E27FC236}">
                    <a16:creationId xmlns:a16="http://schemas.microsoft.com/office/drawing/2014/main" id="{DBB6C252-CC9B-F3CC-DA56-3DD3D11DA53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91">
                <a:extLst>
                  <a:ext uri="{FF2B5EF4-FFF2-40B4-BE49-F238E27FC236}">
                    <a16:creationId xmlns:a16="http://schemas.microsoft.com/office/drawing/2014/main" id="{07EC4B96-7323-ADEE-768B-32567F6606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92">
                <a:extLst>
                  <a:ext uri="{FF2B5EF4-FFF2-40B4-BE49-F238E27FC236}">
                    <a16:creationId xmlns:a16="http://schemas.microsoft.com/office/drawing/2014/main" id="{E5A2E261-F58E-B29B-C0DA-F7D24A3EFEC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93">
                <a:extLst>
                  <a:ext uri="{FF2B5EF4-FFF2-40B4-BE49-F238E27FC236}">
                    <a16:creationId xmlns:a16="http://schemas.microsoft.com/office/drawing/2014/main" id="{57F8B91C-7955-D672-A93B-AB41B8DEA45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94">
                <a:extLst>
                  <a:ext uri="{FF2B5EF4-FFF2-40B4-BE49-F238E27FC236}">
                    <a16:creationId xmlns:a16="http://schemas.microsoft.com/office/drawing/2014/main" id="{DD950B66-077A-9F92-D2F6-98A970CAF91B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95">
                <a:extLst>
                  <a:ext uri="{FF2B5EF4-FFF2-40B4-BE49-F238E27FC236}">
                    <a16:creationId xmlns:a16="http://schemas.microsoft.com/office/drawing/2014/main" id="{5B18565D-0D0D-3DEE-A894-D5A1A2190EB3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96">
                <a:extLst>
                  <a:ext uri="{FF2B5EF4-FFF2-40B4-BE49-F238E27FC236}">
                    <a16:creationId xmlns:a16="http://schemas.microsoft.com/office/drawing/2014/main" id="{2E790C8C-3A3E-89AE-DA98-8A0CE0BF029C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97">
                <a:extLst>
                  <a:ext uri="{FF2B5EF4-FFF2-40B4-BE49-F238E27FC236}">
                    <a16:creationId xmlns:a16="http://schemas.microsoft.com/office/drawing/2014/main" id="{ACAD2E81-ABC9-ED3A-40AE-3DB6EB20C22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98">
                <a:extLst>
                  <a:ext uri="{FF2B5EF4-FFF2-40B4-BE49-F238E27FC236}">
                    <a16:creationId xmlns:a16="http://schemas.microsoft.com/office/drawing/2014/main" id="{6B019544-E902-93B7-D595-98378E96BAD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99">
                <a:extLst>
                  <a:ext uri="{FF2B5EF4-FFF2-40B4-BE49-F238E27FC236}">
                    <a16:creationId xmlns:a16="http://schemas.microsoft.com/office/drawing/2014/main" id="{BABB223C-3A95-2799-7E09-7DD33614EC0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00">
                <a:extLst>
                  <a:ext uri="{FF2B5EF4-FFF2-40B4-BE49-F238E27FC236}">
                    <a16:creationId xmlns:a16="http://schemas.microsoft.com/office/drawing/2014/main" id="{80327BF6-D834-9139-D794-568F63B596A8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01">
                <a:extLst>
                  <a:ext uri="{FF2B5EF4-FFF2-40B4-BE49-F238E27FC236}">
                    <a16:creationId xmlns:a16="http://schemas.microsoft.com/office/drawing/2014/main" id="{AC2E85C5-F761-8E3F-561D-C54BD0D9F56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02">
                <a:extLst>
                  <a:ext uri="{FF2B5EF4-FFF2-40B4-BE49-F238E27FC236}">
                    <a16:creationId xmlns:a16="http://schemas.microsoft.com/office/drawing/2014/main" id="{251D88F5-14A2-E0CC-4E85-424FB32D5D2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103">
                <a:extLst>
                  <a:ext uri="{FF2B5EF4-FFF2-40B4-BE49-F238E27FC236}">
                    <a16:creationId xmlns:a16="http://schemas.microsoft.com/office/drawing/2014/main" id="{A35AA2FB-3BE3-B7A6-806D-6EC426C336F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104">
                <a:extLst>
                  <a:ext uri="{FF2B5EF4-FFF2-40B4-BE49-F238E27FC236}">
                    <a16:creationId xmlns:a16="http://schemas.microsoft.com/office/drawing/2014/main" id="{AD0D0D6A-2086-25AC-F396-AE6EF2B0775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105">
                <a:extLst>
                  <a:ext uri="{FF2B5EF4-FFF2-40B4-BE49-F238E27FC236}">
                    <a16:creationId xmlns:a16="http://schemas.microsoft.com/office/drawing/2014/main" id="{95784121-8CE9-45BD-DE9D-A44955D60B7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3E9494FB-0E31-D6CF-7BCE-78026514808E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A266D643-08BF-C846-1827-94DB3A20407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D82F6AE8-1857-80EC-4D30-9BBE14C6369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BF474A11-A430-6C58-4CF7-BF96C349249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590D2C08-980F-10DE-0FDB-A4F7B3FC0ACB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783BC924-B74C-E1BB-A8A7-9F198036F3A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08ABABCF-1D41-58EF-42C2-B1B8EE56514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864ED568-17BF-6EFC-B266-A32D0AB8464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D15FD3A4-B2A1-0D2C-5DD7-E09DA3365BD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B680DA4F-52FD-3F87-4847-F3871B844B0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BB5A2F5C-1E88-D91E-1C9E-76C2A118F85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17">
                <a:extLst>
                  <a:ext uri="{FF2B5EF4-FFF2-40B4-BE49-F238E27FC236}">
                    <a16:creationId xmlns:a16="http://schemas.microsoft.com/office/drawing/2014/main" id="{20781326-4F9F-D935-9589-8D050A954B2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18">
                <a:extLst>
                  <a:ext uri="{FF2B5EF4-FFF2-40B4-BE49-F238E27FC236}">
                    <a16:creationId xmlns:a16="http://schemas.microsoft.com/office/drawing/2014/main" id="{F3098D66-493A-7E57-4586-A02201B91B0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9">
                <a:extLst>
                  <a:ext uri="{FF2B5EF4-FFF2-40B4-BE49-F238E27FC236}">
                    <a16:creationId xmlns:a16="http://schemas.microsoft.com/office/drawing/2014/main" id="{C8FC1C76-AE3A-6839-FEA4-6F073787E57A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20">
                <a:extLst>
                  <a:ext uri="{FF2B5EF4-FFF2-40B4-BE49-F238E27FC236}">
                    <a16:creationId xmlns:a16="http://schemas.microsoft.com/office/drawing/2014/main" id="{0FECD7DB-0E64-3CD8-451D-BAE0BAAF66E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21">
                <a:extLst>
                  <a:ext uri="{FF2B5EF4-FFF2-40B4-BE49-F238E27FC236}">
                    <a16:creationId xmlns:a16="http://schemas.microsoft.com/office/drawing/2014/main" id="{B2604701-2090-605C-ED48-23319DB2466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22">
                <a:extLst>
                  <a:ext uri="{FF2B5EF4-FFF2-40B4-BE49-F238E27FC236}">
                    <a16:creationId xmlns:a16="http://schemas.microsoft.com/office/drawing/2014/main" id="{B07FFA4E-3A79-FE9E-3367-430283741D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123">
                <a:extLst>
                  <a:ext uri="{FF2B5EF4-FFF2-40B4-BE49-F238E27FC236}">
                    <a16:creationId xmlns:a16="http://schemas.microsoft.com/office/drawing/2014/main" id="{C930B2C3-F483-1D99-3A7B-B862B892CA1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124">
                <a:extLst>
                  <a:ext uri="{FF2B5EF4-FFF2-40B4-BE49-F238E27FC236}">
                    <a16:creationId xmlns:a16="http://schemas.microsoft.com/office/drawing/2014/main" id="{7E4979EF-8B1D-40D9-7D40-47A88077FF8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125">
                <a:extLst>
                  <a:ext uri="{FF2B5EF4-FFF2-40B4-BE49-F238E27FC236}">
                    <a16:creationId xmlns:a16="http://schemas.microsoft.com/office/drawing/2014/main" id="{2900DD39-62E1-8550-B2F1-13851D8370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126">
                <a:extLst>
                  <a:ext uri="{FF2B5EF4-FFF2-40B4-BE49-F238E27FC236}">
                    <a16:creationId xmlns:a16="http://schemas.microsoft.com/office/drawing/2014/main" id="{20722E73-DC26-1E2D-6FDD-8BB4884BB11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127">
                <a:extLst>
                  <a:ext uri="{FF2B5EF4-FFF2-40B4-BE49-F238E27FC236}">
                    <a16:creationId xmlns:a16="http://schemas.microsoft.com/office/drawing/2014/main" id="{B82D0660-4264-ECB4-9B63-50A0C9283A9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128">
                <a:extLst>
                  <a:ext uri="{FF2B5EF4-FFF2-40B4-BE49-F238E27FC236}">
                    <a16:creationId xmlns:a16="http://schemas.microsoft.com/office/drawing/2014/main" id="{96131B94-6FBD-1D22-F660-3087013D1F9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29">
                <a:extLst>
                  <a:ext uri="{FF2B5EF4-FFF2-40B4-BE49-F238E27FC236}">
                    <a16:creationId xmlns:a16="http://schemas.microsoft.com/office/drawing/2014/main" id="{8D68126B-8FBC-F40A-81CF-E18EC1A3220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130">
                <a:extLst>
                  <a:ext uri="{FF2B5EF4-FFF2-40B4-BE49-F238E27FC236}">
                    <a16:creationId xmlns:a16="http://schemas.microsoft.com/office/drawing/2014/main" id="{9C6DB4CA-A60D-A294-AAAB-92D5E9530A5D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31">
                <a:extLst>
                  <a:ext uri="{FF2B5EF4-FFF2-40B4-BE49-F238E27FC236}">
                    <a16:creationId xmlns:a16="http://schemas.microsoft.com/office/drawing/2014/main" id="{44BF25EC-ED22-4D8C-FADC-F41F9ACC85B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32">
                <a:extLst>
                  <a:ext uri="{FF2B5EF4-FFF2-40B4-BE49-F238E27FC236}">
                    <a16:creationId xmlns:a16="http://schemas.microsoft.com/office/drawing/2014/main" id="{12C4AB09-B7C8-499F-A9F9-18D1075E476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33">
                <a:extLst>
                  <a:ext uri="{FF2B5EF4-FFF2-40B4-BE49-F238E27FC236}">
                    <a16:creationId xmlns:a16="http://schemas.microsoft.com/office/drawing/2014/main" id="{DF1CD287-554F-DD9F-F62C-5D1E957116C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34">
                <a:extLst>
                  <a:ext uri="{FF2B5EF4-FFF2-40B4-BE49-F238E27FC236}">
                    <a16:creationId xmlns:a16="http://schemas.microsoft.com/office/drawing/2014/main" id="{B19A5096-E25A-59E5-2D45-8C45C977D11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35">
                <a:extLst>
                  <a:ext uri="{FF2B5EF4-FFF2-40B4-BE49-F238E27FC236}">
                    <a16:creationId xmlns:a16="http://schemas.microsoft.com/office/drawing/2014/main" id="{0E864F1A-9417-287B-8D94-7B38BE7F474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36">
                <a:extLst>
                  <a:ext uri="{FF2B5EF4-FFF2-40B4-BE49-F238E27FC236}">
                    <a16:creationId xmlns:a16="http://schemas.microsoft.com/office/drawing/2014/main" id="{EF4A8054-6B53-9AA2-6E82-023120D4AB6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37">
                <a:extLst>
                  <a:ext uri="{FF2B5EF4-FFF2-40B4-BE49-F238E27FC236}">
                    <a16:creationId xmlns:a16="http://schemas.microsoft.com/office/drawing/2014/main" id="{8E322528-D388-4BB4-2E3A-E2E066CB746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38">
                <a:extLst>
                  <a:ext uri="{FF2B5EF4-FFF2-40B4-BE49-F238E27FC236}">
                    <a16:creationId xmlns:a16="http://schemas.microsoft.com/office/drawing/2014/main" id="{D5E615A1-7D73-09FB-71B3-F0F494905D5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39">
                <a:extLst>
                  <a:ext uri="{FF2B5EF4-FFF2-40B4-BE49-F238E27FC236}">
                    <a16:creationId xmlns:a16="http://schemas.microsoft.com/office/drawing/2014/main" id="{9606189C-1DE6-CCBF-8D5E-6063189659DB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9A56A9C6-29F2-2690-9F36-B4D4543E22E0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94901AF2-489A-3656-E266-FBE34BCDCD9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073F197C-712B-EEF6-BA8B-8B95623B7C6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318D3936-A872-CDA8-12D0-F199001511F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F71F7B9F-2D60-0D36-10C2-FB180A27D96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4EDAC1A5-11EE-ABA6-E918-C4AAEFC31A8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1599D668-9E6C-13DC-726D-CAE7CC44455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93198FFE-EB6B-E295-6117-9674E96D4B0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F3F6B44A-D8EF-251A-0DF5-609FCB58410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202AF785-9F40-8511-E8A1-4A9F2E63EB7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12645137-2D84-3BB9-AC5F-BF70E5B2789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7D458F4F-9E65-DA03-5E75-6DFED2C3C82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7F16078C-FEAC-5BD0-A1B0-8B1D834FD7B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DABE4EB8-B4D8-0A96-5671-386F0F87E1B2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A3B9B40A-A665-AD71-BF6E-6CB90768F76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8FB1B2A4-381C-7D8B-4C31-D0FE4FEC534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ADA50739-4587-FC09-E80D-AAF6DE3145A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336EE8E2-E7C2-740F-2793-0A891565F6C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F2AE1BDC-633E-B27A-02B7-072A38D06AC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504AD91F-A838-55C3-9B20-9F274351B500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E7B24470-F697-85C7-266F-A8579860061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C8F89781-9DD6-151D-3BA3-B61ED8FDBDE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7AD09D79-B421-29DA-ECC3-0D19C7DF766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8B278452-C210-CB5E-6B8E-59FFD02CA37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563C5171-AA1C-976C-6453-7EA43E91CD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623D4C59-EE6C-7D26-D83A-B7AE59DBC34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014425F5-8D48-3075-AB35-4CBC0449B4B9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66459CE5-B52B-3A08-6980-08791AC62F4C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266336EB-BF95-43A8-B963-8D7206D1032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FDC5FE32-3B1D-2465-3D3F-019CAE79A60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65D9AA80-E812-A524-C981-7160BDAC4A8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9981790A-513D-F186-2137-428B97F44D9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49E66DF3-E1D8-DD85-A0F3-FEE453A7099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1B0CBB8B-6D69-0005-B894-22872866ACE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DA5C189-FA94-8B4D-54DC-143703E69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92" y="666750"/>
            <a:ext cx="10624333" cy="2650509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96BFE075-928E-E3AB-6170-562FB88BC148}"/>
              </a:ext>
            </a:extLst>
          </p:cNvPr>
          <p:cNvSpPr txBox="1"/>
          <p:nvPr/>
        </p:nvSpPr>
        <p:spPr>
          <a:xfrm>
            <a:off x="2596873" y="1425405"/>
            <a:ext cx="988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muôn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hoa 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dirty="0">
              <a:solidFill>
                <a:srgbClr val="1D3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01C992B4-ACFD-E5CF-A2C9-0BBAB395AE4C}"/>
              </a:ext>
            </a:extLst>
          </p:cNvPr>
          <p:cNvSpPr txBox="1"/>
          <p:nvPr/>
        </p:nvSpPr>
        <p:spPr>
          <a:xfrm>
            <a:off x="1545343" y="3447918"/>
            <a:ext cx="1031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ơi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xuân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ơi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xuân </a:t>
            </a:r>
            <a:r>
              <a:rPr lang="vi-VN" altLang="en-US" sz="2000" b="1" dirty="0" err="1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000" b="1" dirty="0">
                <a:solidFill>
                  <a:srgbClr val="1D3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dirty="0">
              <a:solidFill>
                <a:srgbClr val="1D3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3-4">
            <a:hlinkClick r:id="" action="ppaction://media"/>
            <a:extLst>
              <a:ext uri="{FF2B5EF4-FFF2-40B4-BE49-F238E27FC236}">
                <a16:creationId xmlns:a16="http://schemas.microsoft.com/office/drawing/2014/main" id="{74E6A59F-9D33-668E-BEDE-0DF514A2F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1468" y="98569"/>
            <a:ext cx="609600" cy="60960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A76475B3-D01B-7766-3EAE-07645E8D4F94}"/>
              </a:ext>
            </a:extLst>
          </p:cNvPr>
          <p:cNvSpPr txBox="1"/>
          <p:nvPr/>
        </p:nvSpPr>
        <p:spPr>
          <a:xfrm>
            <a:off x="3774600" y="98569"/>
            <a:ext cx="505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CÂU 3+4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1"/>
      <p:bldP spid="4" grpId="2"/>
      <p:bldP spid="5" grpId="1"/>
      <p:bldP spid="5" grpId="2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302</Words>
  <Application>Microsoft Office PowerPoint</Application>
  <PresentationFormat>Widescreen</PresentationFormat>
  <Paragraphs>42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Times New Roman</vt:lpstr>
      <vt:lpstr>Trebuchet MS</vt:lpstr>
      <vt:lpstr>1_Office Theme</vt:lpstr>
      <vt:lpstr>Office Theme</vt:lpstr>
      <vt:lpstr>1_Slipstream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124</cp:revision>
  <dcterms:created xsi:type="dcterms:W3CDTF">2020-08-11T21:22:00Z</dcterms:created>
  <dcterms:modified xsi:type="dcterms:W3CDTF">2026-01-06T03:41:32Z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1033-11.2.0.10443</vt:lpwstr>
  </property>
</Properties>
</file>