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2" r:id="rId2"/>
    <p:sldMasterId id="2147483724" r:id="rId3"/>
  </p:sldMasterIdLst>
  <p:notesMasterIdLst>
    <p:notesMasterId r:id="rId24"/>
  </p:notesMasterIdLst>
  <p:sldIdLst>
    <p:sldId id="372" r:id="rId4"/>
    <p:sldId id="374" r:id="rId5"/>
    <p:sldId id="375" r:id="rId6"/>
    <p:sldId id="379" r:id="rId7"/>
    <p:sldId id="378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92" r:id="rId18"/>
    <p:sldId id="393" r:id="rId19"/>
    <p:sldId id="394" r:id="rId20"/>
    <p:sldId id="395" r:id="rId21"/>
    <p:sldId id="396" r:id="rId22"/>
    <p:sldId id="3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06/01/2026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249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06/01/2026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632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06/01/2026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04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06/01/2026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92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06/01/2026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359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06/01/2026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3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06/01/2026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49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06/01/2026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759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06/01/2026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673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06/01/2026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312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06/01/2026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28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115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38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71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65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10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59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37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515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8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433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74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90B67-7582-4234-8B7A-F48513EF6AAF}" type="datetimeFigureOut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06/01/2026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E527B-09C9-48A9-91C4-685F29AEA7C3}" type="slidenum">
              <a:rPr kumimoji="0" lang="vi-V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74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07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1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.wav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.wav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.wav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2.png"/><Relationship Id="rId12" Type="http://schemas.openxmlformats.org/officeDocument/2006/relationships/audio" Target="../media/audio1.wav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1.gif"/><Relationship Id="rId11" Type="http://schemas.openxmlformats.org/officeDocument/2006/relationships/image" Target="../media/image20.png"/><Relationship Id="rId5" Type="http://schemas.openxmlformats.org/officeDocument/2006/relationships/image" Target="../media/image28.jp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5.png"/><Relationship Id="rId5" Type="http://schemas.openxmlformats.org/officeDocument/2006/relationships/image" Target="../media/image28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1.gif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5.png"/><Relationship Id="rId5" Type="http://schemas.openxmlformats.org/officeDocument/2006/relationships/image" Target="../media/image28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5.png"/><Relationship Id="rId5" Type="http://schemas.openxmlformats.org/officeDocument/2006/relationships/image" Target="../media/image28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1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1.gif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5.png"/><Relationship Id="rId5" Type="http://schemas.openxmlformats.org/officeDocument/2006/relationships/image" Target="../media/image28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5" Type="http://schemas.openxmlformats.org/officeDocument/2006/relationships/audio" Target="../media/audio1.wav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audio" Target="../media/audio1.wav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audio" Target="../media/audio1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11.jp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6008" y="1984917"/>
            <a:ext cx="3560957" cy="1169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207941"/>
            <a:ext cx="12192000" cy="4650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9131"/>
            <a:ext cx="6713034" cy="1538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53" y="3154431"/>
            <a:ext cx="645967" cy="1464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51" y="3238093"/>
            <a:ext cx="541558" cy="1131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22" y="3339857"/>
            <a:ext cx="607018" cy="126137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091925" y="529634"/>
            <a:ext cx="412396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và lời: Huỳnh Ngọc La Sơn</a:t>
            </a:r>
            <a:endParaRPr lang="en-US" sz="2400" dirty="0">
              <a:solidFill>
                <a:schemeClr val="bg1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79235" y="36595"/>
            <a:ext cx="1675459" cy="558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20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14075" y="3816"/>
            <a:ext cx="7073847" cy="49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HỌC HÁT BÀI</a:t>
            </a:r>
            <a:r>
              <a:rPr lang="en-US" sz="2400" dirty="0">
                <a:solidFill>
                  <a:schemeClr val="bg1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HẠT MƯA KỂ CHUYỆN</a:t>
            </a:r>
            <a:endParaRPr lang="en-US" sz="2400" dirty="0">
              <a:solidFill>
                <a:schemeClr val="bg1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25590" cy="12897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033" y="124974"/>
            <a:ext cx="444889" cy="3767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26296" y="1165433"/>
            <a:ext cx="414195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ĐỌC NHẠC BÀI SỐ 3</a:t>
            </a:r>
            <a:endParaRPr lang="en-US" sz="2400" dirty="0">
              <a:solidFill>
                <a:schemeClr val="bg1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8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171"/>
            <a:ext cx="12191998" cy="3798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2405070"/>
            <a:ext cx="947049" cy="214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2" y="3836020"/>
            <a:ext cx="675109" cy="14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588" y="4291369"/>
            <a:ext cx="582290" cy="1142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01" y="0"/>
            <a:ext cx="9430998" cy="3836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58322" y="122663"/>
            <a:ext cx="5646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9+10(câu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giống câu 1 và câu 3)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8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243"/>
            <a:ext cx="12191998" cy="4627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2405070"/>
            <a:ext cx="947049" cy="214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2" y="3836020"/>
            <a:ext cx="675109" cy="14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588" y="4291369"/>
            <a:ext cx="582290" cy="11425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17275" y="1232073"/>
            <a:ext cx="3651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Hát cả bài các hình thức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29" y="0"/>
            <a:ext cx="552356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384" y="11833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6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4" name="chuyen trag ngăn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243"/>
            <a:ext cx="12191998" cy="4627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2405070"/>
            <a:ext cx="947049" cy="214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2" y="3836020"/>
            <a:ext cx="675109" cy="14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588" y="4291369"/>
            <a:ext cx="582290" cy="11425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522" y="0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Hát vỗ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tay theo nhịp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29" y="0"/>
            <a:ext cx="552356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30" y="0"/>
            <a:ext cx="4413080" cy="134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83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3" name="chuyen trag ngăn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243"/>
            <a:ext cx="12191998" cy="4627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2405070"/>
            <a:ext cx="947049" cy="214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2" y="3836020"/>
            <a:ext cx="675109" cy="14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588" y="4291369"/>
            <a:ext cx="582290" cy="11425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522" y="0"/>
            <a:ext cx="4416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Hát vỗ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tay hoặc gõ đệm theo hình tiết tấu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29" y="0"/>
            <a:ext cx="552356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3" y="538435"/>
            <a:ext cx="6708772" cy="15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8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3" name="chuyen trag ngăn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243"/>
            <a:ext cx="12191998" cy="4627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2405070"/>
            <a:ext cx="947049" cy="214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2" y="3836020"/>
            <a:ext cx="675109" cy="14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588" y="4291369"/>
            <a:ext cx="582290" cy="11425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522" y="0"/>
            <a:ext cx="2257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Hát vận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động cơ thể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29" y="0"/>
            <a:ext cx="552356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59307"/>
            <a:ext cx="6668430" cy="19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7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3" name="chuyen trag ngăn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27603" y="95181"/>
            <a:ext cx="380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Đọc cao độ và thế tay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58" y="1044767"/>
            <a:ext cx="8702842" cy="1862236"/>
          </a:xfrm>
          <a:prstGeom prst="rect">
            <a:avLst/>
          </a:prstGeom>
        </p:spPr>
      </p:pic>
      <p:pic>
        <p:nvPicPr>
          <p:cNvPr id="13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41740" y="3574091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378" y="95181"/>
            <a:ext cx="3454792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ĐỌC NHẠC BÀI SỐ 3</a:t>
            </a:r>
            <a:endParaRPr lang="en-US" sz="2400" dirty="0">
              <a:solidFill>
                <a:srgbClr val="FF000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378" y="741512"/>
            <a:ext cx="3310780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2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54925"/>
            <a:ext cx="4491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Gõ hoặc vỗ tay theo tiết tấu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65" y="1784105"/>
            <a:ext cx="285576" cy="292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40" y="820375"/>
            <a:ext cx="514286" cy="7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14" y="777580"/>
            <a:ext cx="1338720" cy="985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1" y="653877"/>
            <a:ext cx="896761" cy="89676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444287" y="813366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04" y="912437"/>
            <a:ext cx="514286" cy="7619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65" y="777580"/>
            <a:ext cx="896761" cy="896761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5425149" y="11050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434465" y="9114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61" y="974697"/>
            <a:ext cx="514286" cy="7619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622" y="839840"/>
            <a:ext cx="896761" cy="8967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1856108" y="911411"/>
            <a:ext cx="0" cy="825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028982" y="9114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32" y="839840"/>
            <a:ext cx="1338720" cy="9856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57" y="1825491"/>
            <a:ext cx="285576" cy="2921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16" y="1784104"/>
            <a:ext cx="285576" cy="2921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01" y="1820225"/>
            <a:ext cx="285576" cy="29219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6" y="1820225"/>
            <a:ext cx="285576" cy="2921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73" y="1825490"/>
            <a:ext cx="285576" cy="2921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57" y="1930199"/>
            <a:ext cx="285576" cy="2921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pic>
        <p:nvPicPr>
          <p:cNvPr id="25" name="T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36547" y="2578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2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572438"/>
            <a:ext cx="9669389" cy="28258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80036" y="0"/>
            <a:ext cx="3680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 bài các hình thức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pic>
        <p:nvPicPr>
          <p:cNvPr id="2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29953" y="3659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9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12849" y="89210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 tay theo phách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1962331"/>
            <a:ext cx="281364" cy="2813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46" y="4358426"/>
            <a:ext cx="3365905" cy="23176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96" y="1962331"/>
            <a:ext cx="281364" cy="2813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73" y="1962331"/>
            <a:ext cx="281364" cy="28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44" y="1962331"/>
            <a:ext cx="281364" cy="2813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02" y="1962331"/>
            <a:ext cx="281364" cy="2813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18" y="2988243"/>
            <a:ext cx="281364" cy="281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49" y="3019397"/>
            <a:ext cx="281364" cy="2813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05" y="3019397"/>
            <a:ext cx="281364" cy="2813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06" y="3019397"/>
            <a:ext cx="281364" cy="281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80" y="3019397"/>
            <a:ext cx="281364" cy="2813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23" y="1962331"/>
            <a:ext cx="281364" cy="2813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201" y="1962331"/>
            <a:ext cx="281364" cy="2813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65" y="1928027"/>
            <a:ext cx="281364" cy="2813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31" y="2971958"/>
            <a:ext cx="281364" cy="2813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04" y="2973942"/>
            <a:ext cx="281364" cy="28136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9" y="2971958"/>
            <a:ext cx="281364" cy="281364"/>
          </a:xfrm>
          <a:prstGeom prst="rect">
            <a:avLst/>
          </a:prstGeom>
        </p:spPr>
      </p:pic>
      <p:pic>
        <p:nvPicPr>
          <p:cNvPr id="21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881" y="874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6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732049" y="0"/>
            <a:ext cx="2534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theo nhóm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39" y="4725697"/>
            <a:ext cx="3645876" cy="2132303"/>
          </a:xfrm>
          <a:prstGeom prst="rect">
            <a:avLst/>
          </a:prstGeom>
        </p:spPr>
      </p:pic>
      <p:pic>
        <p:nvPicPr>
          <p:cNvPr id="5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1881" y="874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9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243"/>
            <a:ext cx="12191998" cy="4627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2405070"/>
            <a:ext cx="947049" cy="214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2" y="3836020"/>
            <a:ext cx="675109" cy="14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588" y="4291369"/>
            <a:ext cx="582290" cy="11425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522" y="0"/>
            <a:ext cx="14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Hát 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29" y="0"/>
            <a:ext cx="5523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6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4" name="chuyen trag ngăn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12849" y="89210"/>
            <a:ext cx="321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 tay theo nhịp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1962331"/>
            <a:ext cx="281364" cy="2813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73" y="1962331"/>
            <a:ext cx="281364" cy="28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44" y="1962331"/>
            <a:ext cx="281364" cy="2813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02" y="1962331"/>
            <a:ext cx="281364" cy="2813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18" y="2988243"/>
            <a:ext cx="281364" cy="281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49" y="3019397"/>
            <a:ext cx="281364" cy="2813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05" y="3019397"/>
            <a:ext cx="281364" cy="281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80" y="3019397"/>
            <a:ext cx="281364" cy="2813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88318" y="3544823"/>
            <a:ext cx="477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nối tiếp kết hợp vỗ tay theo nhịp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67" y="4809161"/>
            <a:ext cx="2759970" cy="1920244"/>
          </a:xfrm>
          <a:prstGeom prst="rect">
            <a:avLst/>
          </a:prstGeom>
        </p:spPr>
      </p:pic>
      <p:pic>
        <p:nvPicPr>
          <p:cNvPr id="14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881" y="874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5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2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171"/>
            <a:ext cx="12191998" cy="3798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2405070"/>
            <a:ext cx="947049" cy="214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2" y="3836020"/>
            <a:ext cx="675109" cy="14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588" y="4291369"/>
            <a:ext cx="582290" cy="11425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522" y="35540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 lời ca</a:t>
            </a:r>
          </a:p>
        </p:txBody>
      </p:sp>
      <p:sp>
        <p:nvSpPr>
          <p:cNvPr id="3" name="Rectangle 2"/>
          <p:cNvSpPr/>
          <p:nvPr/>
        </p:nvSpPr>
        <p:spPr>
          <a:xfrm>
            <a:off x="4123525" y="-198364"/>
            <a:ext cx="82122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Hạt mưa kể chuyện gì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 tách tí tách mưa rơi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đi qua đồng ruộng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lúa ngả nghiêng cười.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mưa kể chuyện gì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 tách tí tách mưa tuôn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 êm lời ru của mẹ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la như suối nguồn.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qua dòng sông lớn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 về đâu, sóng ơi?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băng qua biển rộng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sóng nhấp nhô thuyền trôi.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7: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rơi nhẹ trên phố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nhịp chân bước nhanh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8: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ru ngàn câu hát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 nhiên như chiếc lá xanh.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9: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mưa kể chuyện gì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 tách tí tách trên vai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10: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 chân bên lớp 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 nghe chúng em đọc bài.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8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171"/>
            <a:ext cx="12191998" cy="3798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2405070"/>
            <a:ext cx="947049" cy="214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2" y="3836020"/>
            <a:ext cx="675109" cy="14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588" y="4291369"/>
            <a:ext cx="582290" cy="11425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59" y="171178"/>
            <a:ext cx="8456341" cy="2105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28" y="2992323"/>
            <a:ext cx="8165197" cy="20257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50226" y="2961221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5659" y="68985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3(giống câu 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5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171"/>
            <a:ext cx="12191998" cy="3798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2405070"/>
            <a:ext cx="947049" cy="214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2" y="3836020"/>
            <a:ext cx="675109" cy="14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588" y="4291369"/>
            <a:ext cx="582290" cy="11425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7886" y="98785"/>
            <a:ext cx="2175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1+2+3+4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64" y="0"/>
            <a:ext cx="8334259" cy="44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0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171"/>
            <a:ext cx="12191998" cy="3798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2405070"/>
            <a:ext cx="947049" cy="214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2" y="3836020"/>
            <a:ext cx="675109" cy="14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588" y="4291369"/>
            <a:ext cx="582290" cy="11425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7886" y="98785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03" y="535259"/>
            <a:ext cx="3853295" cy="1546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" y="622006"/>
            <a:ext cx="7005318" cy="1459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23" y="2735994"/>
            <a:ext cx="8522875" cy="22820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94543" y="2811176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53406" y="2025089"/>
            <a:ext cx="609600" cy="609600"/>
          </a:xfrm>
          <a:prstGeom prst="rect">
            <a:avLst/>
          </a:prstGeom>
        </p:spPr>
      </p:pic>
      <p:pic>
        <p:nvPicPr>
          <p:cNvPr id="15" name="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13516" y="4208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92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1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171"/>
            <a:ext cx="12191998" cy="3798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2405070"/>
            <a:ext cx="947049" cy="214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2" y="3836020"/>
            <a:ext cx="675109" cy="14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588" y="4291369"/>
            <a:ext cx="582290" cy="11425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7886" y="98785"/>
            <a:ext cx="1412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5+6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76" y="12033"/>
            <a:ext cx="10183544" cy="40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7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171"/>
            <a:ext cx="12191998" cy="3798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2405070"/>
            <a:ext cx="947049" cy="214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2" y="3836020"/>
            <a:ext cx="675109" cy="14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588" y="4291369"/>
            <a:ext cx="582290" cy="11425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7886" y="98785"/>
            <a:ext cx="4182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7+8(câu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giống câu 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06" y="650543"/>
            <a:ext cx="10572492" cy="27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84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171"/>
            <a:ext cx="12191998" cy="3798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2405070"/>
            <a:ext cx="947049" cy="214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2" y="3836020"/>
            <a:ext cx="675109" cy="14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588" y="4291369"/>
            <a:ext cx="582290" cy="11425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7886" y="98785"/>
            <a:ext cx="2175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+6+7+8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9" y="0"/>
            <a:ext cx="8287189" cy="4311785"/>
          </a:xfrm>
          <a:prstGeom prst="rect">
            <a:avLst/>
          </a:prstGeom>
        </p:spPr>
      </p:pic>
      <p:pic>
        <p:nvPicPr>
          <p:cNvPr id="9" name="567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4137" y="903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6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314</Words>
  <Application>Microsoft Office PowerPoint</Application>
  <PresentationFormat>Widescreen</PresentationFormat>
  <Paragraphs>31</Paragraphs>
  <Slides>20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#9Slide05 Dancing Script</vt:lpstr>
      <vt:lpstr>Arial</vt:lpstr>
      <vt:lpstr>Calibri</vt:lpstr>
      <vt:lpstr>Tahoma</vt:lpstr>
      <vt:lpstr>Times New Roman</vt:lpstr>
      <vt:lpstr>Wingdings</vt:lpstr>
      <vt:lpstr>Textured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198</cp:revision>
  <dcterms:created xsi:type="dcterms:W3CDTF">2022-07-19T08:03:09Z</dcterms:created>
  <dcterms:modified xsi:type="dcterms:W3CDTF">2026-01-06T03:51:23Z</dcterms:modified>
</cp:coreProperties>
</file>