
<file path=[Content_Types].xml><?xml version="1.0" encoding="utf-8"?>
<Types xmlns="http://schemas.openxmlformats.org/package/2006/content-types">
  <Default Extension="fntdata" ContentType="application/x-fontdata"/>
  <Default Extension="gif" ContentType="image/gif"/>
  <Default Extension="jfif" ContentType="image/jpeg"/>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855" r:id="rId1"/>
    <p:sldMasterId id="2147483894" r:id="rId2"/>
    <p:sldMasterId id="2147483908" r:id="rId3"/>
  </p:sldMasterIdLst>
  <p:notesMasterIdLst>
    <p:notesMasterId r:id="rId17"/>
  </p:notesMasterIdLst>
  <p:sldIdLst>
    <p:sldId id="630" r:id="rId4"/>
    <p:sldId id="631" r:id="rId5"/>
    <p:sldId id="632" r:id="rId6"/>
    <p:sldId id="633" r:id="rId7"/>
    <p:sldId id="634" r:id="rId8"/>
    <p:sldId id="635" r:id="rId9"/>
    <p:sldId id="636" r:id="rId10"/>
    <p:sldId id="637" r:id="rId11"/>
    <p:sldId id="638" r:id="rId12"/>
    <p:sldId id="639" r:id="rId13"/>
    <p:sldId id="640" r:id="rId14"/>
    <p:sldId id="641" r:id="rId15"/>
    <p:sldId id="628" r:id="rId16"/>
  </p:sldIdLst>
  <p:sldSz cx="12192000" cy="6858000"/>
  <p:notesSz cx="6858000" cy="9144000"/>
  <p:embeddedFontLst>
    <p:embeddedFont>
      <p:font typeface="#9Slide05 Dancing Script" panose="020B0604020202020204" charset="0"/>
      <p:bold r:id="rId18"/>
    </p:embeddedFont>
    <p:embeddedFont>
      <p:font typeface="Tahoma" panose="020B0604030504040204" pitchFamily="34" charset="0"/>
      <p:regular r:id="rId19"/>
      <p:bold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a:srgbClr val="A1D9DA"/>
    <a:srgbClr val="6600FF"/>
    <a:srgbClr val="FF0066"/>
    <a:srgbClr val="660033"/>
    <a:srgbClr val="8000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191" autoAdjust="0"/>
    <p:restoredTop sz="95209" autoAdjust="0"/>
  </p:normalViewPr>
  <p:slideViewPr>
    <p:cSldViewPr snapToGrid="0">
      <p:cViewPr varScale="1">
        <p:scale>
          <a:sx n="66" d="100"/>
          <a:sy n="66" d="100"/>
        </p:scale>
        <p:origin x="508" y="4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font" Target="fonts/font1.fntdata"/><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font" Target="fonts/font2.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0D5BE0-0F78-4251-8B26-C3637952B1C3}" type="datetimeFigureOut">
              <a:rPr lang="en-US" smtClean="0"/>
              <a:t>1/6/2026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E775DA-6A11-4CB7-97CA-4B1C87D9F669}" type="slidenum">
              <a:rPr lang="en-US" smtClean="0"/>
              <a:t>‹#›</a:t>
            </a:fld>
            <a:endParaRPr lang="en-US"/>
          </a:p>
        </p:txBody>
      </p:sp>
    </p:spTree>
    <p:extLst>
      <p:ext uri="{BB962C8B-B14F-4D97-AF65-F5344CB8AC3E}">
        <p14:creationId xmlns:p14="http://schemas.microsoft.com/office/powerpoint/2010/main" val="16839184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rPr>
              <a:pPr marL="0" marR="0" lvl="0" indent="0" algn="l" defTabSz="609630" rtl="0" eaLnBrk="1" fontAlgn="auto" latinLnBrk="0" hangingPunct="1">
                <a:lnSpc>
                  <a:spcPct val="100000"/>
                </a:lnSpc>
                <a:spcBef>
                  <a:spcPts val="0"/>
                </a:spcBef>
                <a:spcAft>
                  <a:spcPts val="0"/>
                </a:spcAft>
                <a:buClrTx/>
                <a:buSzTx/>
                <a:buFontTx/>
                <a:buNone/>
                <a:tabLst/>
                <a:defRPr/>
              </a:pPr>
              <a:t>1/6/2026</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endParaRPr>
          </a:p>
        </p:txBody>
      </p:sp>
      <p:sp>
        <p:nvSpPr>
          <p:cNvPr id="5" name="Footer Placeholder 4"/>
          <p:cNvSpPr>
            <a:spLocks noGrp="1"/>
          </p:cNvSpPr>
          <p:nvPr>
            <p:ph type="ftr" sz="quarter" idx="11"/>
          </p:nvPr>
        </p:nvSpPr>
        <p:spPr/>
        <p:txBody>
          <a:bodyP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endParaRPr>
          </a:p>
        </p:txBody>
      </p:sp>
      <p:sp>
        <p:nvSpPr>
          <p:cNvPr id="6" name="Slide Number Placeholder 5"/>
          <p:cNvSpPr>
            <a:spLocks noGrp="1"/>
          </p:cNvSpPr>
          <p:nvPr>
            <p:ph type="sldNum" sz="quarter" idx="12"/>
          </p:nvPr>
        </p:nvSpPr>
        <p:spPr/>
        <p:txBody>
          <a:bodyPr/>
          <a:lstStyle/>
          <a:p>
            <a:pPr marL="0" marR="0" lvl="0" indent="0" algn="r" defTabSz="60963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rPr>
              <a:pPr marL="0" marR="0" lvl="0" indent="0" algn="r" defTabSz="60963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0886667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rPr>
              <a:pPr marL="0" marR="0" lvl="0" indent="0" algn="l" defTabSz="609630" rtl="0" eaLnBrk="1" fontAlgn="auto" latinLnBrk="0" hangingPunct="1">
                <a:lnSpc>
                  <a:spcPct val="100000"/>
                </a:lnSpc>
                <a:spcBef>
                  <a:spcPts val="0"/>
                </a:spcBef>
                <a:spcAft>
                  <a:spcPts val="0"/>
                </a:spcAft>
                <a:buClrTx/>
                <a:buSzTx/>
                <a:buFontTx/>
                <a:buNone/>
                <a:tabLst/>
                <a:defRPr/>
              </a:pPr>
              <a:t>1/6/2026</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endParaRPr>
          </a:p>
        </p:txBody>
      </p:sp>
      <p:sp>
        <p:nvSpPr>
          <p:cNvPr id="5" name="Footer Placeholder 4"/>
          <p:cNvSpPr>
            <a:spLocks noGrp="1"/>
          </p:cNvSpPr>
          <p:nvPr>
            <p:ph type="ftr" sz="quarter" idx="11"/>
          </p:nvPr>
        </p:nvSpPr>
        <p:spPr/>
        <p:txBody>
          <a:bodyP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endParaRPr>
          </a:p>
        </p:txBody>
      </p:sp>
      <p:sp>
        <p:nvSpPr>
          <p:cNvPr id="6" name="Slide Number Placeholder 5"/>
          <p:cNvSpPr>
            <a:spLocks noGrp="1"/>
          </p:cNvSpPr>
          <p:nvPr>
            <p:ph type="sldNum" sz="quarter" idx="12"/>
          </p:nvPr>
        </p:nvSpPr>
        <p:spPr/>
        <p:txBody>
          <a:bodyPr/>
          <a:lstStyle/>
          <a:p>
            <a:pPr marL="0" marR="0" lvl="0" indent="0" algn="r" defTabSz="60963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rPr>
              <a:pPr marL="0" marR="0" lvl="0" indent="0" algn="r" defTabSz="60963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9799083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rPr>
              <a:pPr marL="0" marR="0" lvl="0" indent="0" algn="l" defTabSz="609630" rtl="0" eaLnBrk="1" fontAlgn="auto" latinLnBrk="0" hangingPunct="1">
                <a:lnSpc>
                  <a:spcPct val="100000"/>
                </a:lnSpc>
                <a:spcBef>
                  <a:spcPts val="0"/>
                </a:spcBef>
                <a:spcAft>
                  <a:spcPts val="0"/>
                </a:spcAft>
                <a:buClrTx/>
                <a:buSzTx/>
                <a:buFontTx/>
                <a:buNone/>
                <a:tabLst/>
                <a:defRPr/>
              </a:pPr>
              <a:t>1/6/2026</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endParaRPr>
          </a:p>
        </p:txBody>
      </p:sp>
      <p:sp>
        <p:nvSpPr>
          <p:cNvPr id="5" name="Footer Placeholder 4"/>
          <p:cNvSpPr>
            <a:spLocks noGrp="1"/>
          </p:cNvSpPr>
          <p:nvPr>
            <p:ph type="ftr" sz="quarter" idx="11"/>
          </p:nvPr>
        </p:nvSpPr>
        <p:spPr/>
        <p:txBody>
          <a:bodyP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endParaRPr>
          </a:p>
        </p:txBody>
      </p:sp>
      <p:sp>
        <p:nvSpPr>
          <p:cNvPr id="6" name="Slide Number Placeholder 5"/>
          <p:cNvSpPr>
            <a:spLocks noGrp="1"/>
          </p:cNvSpPr>
          <p:nvPr>
            <p:ph type="sldNum" sz="quarter" idx="12"/>
          </p:nvPr>
        </p:nvSpPr>
        <p:spPr/>
        <p:txBody>
          <a:bodyPr/>
          <a:lstStyle/>
          <a:p>
            <a:pPr marL="0" marR="0" lvl="0" indent="0" algn="r" defTabSz="60963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rPr>
              <a:pPr marL="0" marR="0" lvl="0" indent="0" algn="r" defTabSz="60963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8814294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83"/>
            <a:ext cx="9144000" cy="2387599"/>
          </a:xfrm>
        </p:spPr>
        <p:txBody>
          <a:bodyPr anchor="b"/>
          <a:lstStyle>
            <a:lvl1pPr algn="ctr">
              <a:defRPr sz="7500"/>
            </a:lvl1pPr>
          </a:lstStyle>
          <a:p>
            <a:r>
              <a:rPr lang="en-US"/>
              <a:t>Click to edit Master title style</a:t>
            </a:r>
          </a:p>
        </p:txBody>
      </p:sp>
      <p:sp>
        <p:nvSpPr>
          <p:cNvPr id="3" name="Subtitle 2"/>
          <p:cNvSpPr>
            <a:spLocks noGrp="1"/>
          </p:cNvSpPr>
          <p:nvPr>
            <p:ph type="subTitle" idx="1"/>
          </p:nvPr>
        </p:nvSpPr>
        <p:spPr>
          <a:xfrm>
            <a:off x="1524000" y="3602057"/>
            <a:ext cx="9144000" cy="1655763"/>
          </a:xfrm>
        </p:spPr>
        <p:txBody>
          <a:bodyPr/>
          <a:lstStyle>
            <a:lvl1pPr marL="0" indent="0" algn="ctr">
              <a:buNone/>
              <a:defRPr sz="3000"/>
            </a:lvl1pPr>
            <a:lvl2pPr marL="571454" indent="0" algn="ctr">
              <a:buNone/>
              <a:defRPr sz="2500"/>
            </a:lvl2pPr>
            <a:lvl3pPr marL="1142909" indent="0" algn="ctr">
              <a:buNone/>
              <a:defRPr sz="2200"/>
            </a:lvl3pPr>
            <a:lvl4pPr marL="1714363" indent="0" algn="ctr">
              <a:buNone/>
              <a:defRPr sz="2000"/>
            </a:lvl4pPr>
            <a:lvl5pPr marL="2285817" indent="0" algn="ctr">
              <a:buNone/>
              <a:defRPr sz="2000"/>
            </a:lvl5pPr>
            <a:lvl6pPr marL="2857271" indent="0" algn="ctr">
              <a:buNone/>
              <a:defRPr sz="2000"/>
            </a:lvl6pPr>
            <a:lvl7pPr marL="3428726" indent="0" algn="ctr">
              <a:buNone/>
              <a:defRPr sz="2000"/>
            </a:lvl7pPr>
            <a:lvl8pPr marL="4000180" indent="0" algn="ctr">
              <a:buNone/>
              <a:defRPr sz="2000"/>
            </a:lvl8pPr>
            <a:lvl9pPr marL="4571634" indent="0" algn="ctr">
              <a:buNone/>
              <a:defRPr sz="2000"/>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a:ln>
                <a:noFill/>
              </a:ln>
              <a:solidFill>
                <a:srgbClr val="000000"/>
              </a:solidFill>
              <a:effectLst/>
              <a:uLnTx/>
              <a:uFillTx/>
              <a:latin typeface="Arial"/>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a:ln>
                <a:noFill/>
              </a:ln>
              <a:solidFill>
                <a:srgbClr val="000000"/>
              </a:solidFill>
              <a:effectLst/>
              <a:uLnTx/>
              <a:uFillTx/>
              <a:latin typeface="Arial"/>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C63909D-2B9E-43EC-AB61-0C67111058DD}" type="slidenum">
              <a:rPr kumimoji="0" lang="en-US" sz="17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7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0556633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a:ln>
                <a:noFill/>
              </a:ln>
              <a:solidFill>
                <a:srgbClr val="000000"/>
              </a:solidFill>
              <a:effectLst/>
              <a:uLnTx/>
              <a:uFillTx/>
              <a:latin typeface="Arial"/>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a:ln>
                <a:noFill/>
              </a:ln>
              <a:solidFill>
                <a:srgbClr val="000000"/>
              </a:solidFill>
              <a:effectLst/>
              <a:uLnTx/>
              <a:uFillTx/>
              <a:latin typeface="Arial"/>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E9134EE-D48C-4925-9908-B9AEF568E1B7}" type="slidenum">
              <a:rPr kumimoji="0" lang="en-US" sz="17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7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774169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2" y="1709759"/>
            <a:ext cx="10515600" cy="2852737"/>
          </a:xfrm>
        </p:spPr>
        <p:txBody>
          <a:bodyPr anchor="b"/>
          <a:lstStyle>
            <a:lvl1pPr>
              <a:defRPr sz="7500"/>
            </a:lvl1pPr>
          </a:lstStyle>
          <a:p>
            <a:r>
              <a:rPr lang="en-US"/>
              <a:t>Click to edit Master title style</a:t>
            </a:r>
          </a:p>
        </p:txBody>
      </p:sp>
      <p:sp>
        <p:nvSpPr>
          <p:cNvPr id="3" name="Text Placeholder 2"/>
          <p:cNvSpPr>
            <a:spLocks noGrp="1"/>
          </p:cNvSpPr>
          <p:nvPr>
            <p:ph type="body" idx="1"/>
          </p:nvPr>
        </p:nvSpPr>
        <p:spPr>
          <a:xfrm>
            <a:off x="831852" y="4589466"/>
            <a:ext cx="10515600" cy="1500188"/>
          </a:xfrm>
        </p:spPr>
        <p:txBody>
          <a:bodyPr/>
          <a:lstStyle>
            <a:lvl1pPr marL="0" indent="0">
              <a:buNone/>
              <a:defRPr sz="3000"/>
            </a:lvl1pPr>
            <a:lvl2pPr marL="571454" indent="0">
              <a:buNone/>
              <a:defRPr sz="2500"/>
            </a:lvl2pPr>
            <a:lvl3pPr marL="1142909" indent="0">
              <a:buNone/>
              <a:defRPr sz="2200"/>
            </a:lvl3pPr>
            <a:lvl4pPr marL="1714363" indent="0">
              <a:buNone/>
              <a:defRPr sz="2000"/>
            </a:lvl4pPr>
            <a:lvl5pPr marL="2285817" indent="0">
              <a:buNone/>
              <a:defRPr sz="2000"/>
            </a:lvl5pPr>
            <a:lvl6pPr marL="2857271" indent="0">
              <a:buNone/>
              <a:defRPr sz="2000"/>
            </a:lvl6pPr>
            <a:lvl7pPr marL="3428726" indent="0">
              <a:buNone/>
              <a:defRPr sz="2000"/>
            </a:lvl7pPr>
            <a:lvl8pPr marL="4000180" indent="0">
              <a:buNone/>
              <a:defRPr sz="2000"/>
            </a:lvl8pPr>
            <a:lvl9pPr marL="4571634" indent="0">
              <a:buNone/>
              <a:defRPr sz="20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a:ln>
                <a:noFill/>
              </a:ln>
              <a:solidFill>
                <a:srgbClr val="000000"/>
              </a:solidFill>
              <a:effectLst/>
              <a:uLnTx/>
              <a:uFillTx/>
              <a:latin typeface="Arial"/>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a:ln>
                <a:noFill/>
              </a:ln>
              <a:solidFill>
                <a:srgbClr val="000000"/>
              </a:solidFill>
              <a:effectLst/>
              <a:uLnTx/>
              <a:uFillTx/>
              <a:latin typeface="Arial"/>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1C42980-6978-431E-841C-E694CA597E49}" type="slidenum">
              <a:rPr kumimoji="0" lang="en-US" sz="17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7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8497131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a:ln>
                <a:noFill/>
              </a:ln>
              <a:solidFill>
                <a:srgbClr val="000000"/>
              </a:solidFill>
              <a:effectLst/>
              <a:uLnTx/>
              <a:uFillTx/>
              <a:latin typeface="Arial"/>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a:ln>
                <a:noFill/>
              </a:ln>
              <a:solidFill>
                <a:srgbClr val="000000"/>
              </a:solidFill>
              <a:effectLst/>
              <a:uLnTx/>
              <a:uFillTx/>
              <a:latin typeface="Arial"/>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C5CBD27-314C-442F-BD5A-1F5C6B14D386}" type="slidenum">
              <a:rPr kumimoji="0" lang="en-US" sz="17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7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0952915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9" y="365126"/>
            <a:ext cx="10515600" cy="1325562"/>
          </a:xfrm>
        </p:spPr>
        <p:txBody>
          <a:bodyPr/>
          <a:lstStyle/>
          <a:p>
            <a:r>
              <a:rPr lang="en-US"/>
              <a:t>Click to edit Master title style</a:t>
            </a:r>
          </a:p>
        </p:txBody>
      </p:sp>
      <p:sp>
        <p:nvSpPr>
          <p:cNvPr id="3" name="Text Placeholder 2"/>
          <p:cNvSpPr>
            <a:spLocks noGrp="1"/>
          </p:cNvSpPr>
          <p:nvPr>
            <p:ph type="body" idx="1"/>
          </p:nvPr>
        </p:nvSpPr>
        <p:spPr>
          <a:xfrm>
            <a:off x="840323" y="1681163"/>
            <a:ext cx="5158316" cy="823912"/>
          </a:xfrm>
        </p:spPr>
        <p:txBody>
          <a:bodyPr anchor="b"/>
          <a:lstStyle>
            <a:lvl1pPr marL="0" indent="0">
              <a:buNone/>
              <a:defRPr sz="3000" b="1"/>
            </a:lvl1pPr>
            <a:lvl2pPr marL="571454" indent="0">
              <a:buNone/>
              <a:defRPr sz="2500" b="1"/>
            </a:lvl2pPr>
            <a:lvl3pPr marL="1142909" indent="0">
              <a:buNone/>
              <a:defRPr sz="2200" b="1"/>
            </a:lvl3pPr>
            <a:lvl4pPr marL="1714363" indent="0">
              <a:buNone/>
              <a:defRPr sz="2000" b="1"/>
            </a:lvl4pPr>
            <a:lvl5pPr marL="2285817" indent="0">
              <a:buNone/>
              <a:defRPr sz="2000" b="1"/>
            </a:lvl5pPr>
            <a:lvl6pPr marL="2857271" indent="0">
              <a:buNone/>
              <a:defRPr sz="2000" b="1"/>
            </a:lvl6pPr>
            <a:lvl7pPr marL="3428726" indent="0">
              <a:buNone/>
              <a:defRPr sz="2000" b="1"/>
            </a:lvl7pPr>
            <a:lvl8pPr marL="4000180" indent="0">
              <a:buNone/>
              <a:defRPr sz="2000" b="1"/>
            </a:lvl8pPr>
            <a:lvl9pPr marL="4571634" indent="0">
              <a:buNone/>
              <a:defRPr sz="2000" b="1"/>
            </a:lvl9pPr>
          </a:lstStyle>
          <a:p>
            <a:pPr lvl="0"/>
            <a:r>
              <a:rPr lang="en-US"/>
              <a:t>Click to edit Master text styles</a:t>
            </a:r>
          </a:p>
        </p:txBody>
      </p:sp>
      <p:sp>
        <p:nvSpPr>
          <p:cNvPr id="4" name="Content Placeholder 3"/>
          <p:cNvSpPr>
            <a:spLocks noGrp="1"/>
          </p:cNvSpPr>
          <p:nvPr>
            <p:ph sz="half" idx="2"/>
          </p:nvPr>
        </p:nvSpPr>
        <p:spPr>
          <a:xfrm>
            <a:off x="840323"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3000" b="1"/>
            </a:lvl1pPr>
            <a:lvl2pPr marL="571454" indent="0">
              <a:buNone/>
              <a:defRPr sz="2500" b="1"/>
            </a:lvl2pPr>
            <a:lvl3pPr marL="1142909" indent="0">
              <a:buNone/>
              <a:defRPr sz="2200" b="1"/>
            </a:lvl3pPr>
            <a:lvl4pPr marL="1714363" indent="0">
              <a:buNone/>
              <a:defRPr sz="2000" b="1"/>
            </a:lvl4pPr>
            <a:lvl5pPr marL="2285817" indent="0">
              <a:buNone/>
              <a:defRPr sz="2000" b="1"/>
            </a:lvl5pPr>
            <a:lvl6pPr marL="2857271" indent="0">
              <a:buNone/>
              <a:defRPr sz="2000" b="1"/>
            </a:lvl6pPr>
            <a:lvl7pPr marL="3428726" indent="0">
              <a:buNone/>
              <a:defRPr sz="2000" b="1"/>
            </a:lvl7pPr>
            <a:lvl8pPr marL="4000180" indent="0">
              <a:buNone/>
              <a:defRPr sz="2000" b="1"/>
            </a:lvl8pPr>
            <a:lvl9pPr marL="4571634" indent="0">
              <a:buNone/>
              <a:defRPr sz="20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a:ln>
                <a:noFill/>
              </a:ln>
              <a:solidFill>
                <a:srgbClr val="000000"/>
              </a:solidFill>
              <a:effectLst/>
              <a:uLnTx/>
              <a:uFillTx/>
              <a:latin typeface="Arial"/>
              <a:ea typeface="+mn-ea"/>
              <a:cs typeface="+mn-cs"/>
            </a:endParaRPr>
          </a:p>
        </p:txBody>
      </p:sp>
      <p:sp>
        <p:nvSpPr>
          <p:cNvPr id="8"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a:ln>
                <a:noFill/>
              </a:ln>
              <a:solidFill>
                <a:srgbClr val="000000"/>
              </a:solidFill>
              <a:effectLst/>
              <a:uLnTx/>
              <a:uFillTx/>
              <a:latin typeface="Arial"/>
              <a:ea typeface="+mn-ea"/>
              <a:cs typeface="+mn-cs"/>
            </a:endParaRPr>
          </a:p>
        </p:txBody>
      </p:sp>
      <p:sp>
        <p:nvSpPr>
          <p:cNvPr id="9"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A12FC63-EB87-4557-9CD6-260E9AD7CB9C}" type="slidenum">
              <a:rPr kumimoji="0" lang="en-US" sz="17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7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329283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a:ln>
                <a:noFill/>
              </a:ln>
              <a:solidFill>
                <a:srgbClr val="000000"/>
              </a:solidFill>
              <a:effectLst/>
              <a:uLnTx/>
              <a:uFillTx/>
              <a:latin typeface="Arial"/>
              <a:ea typeface="+mn-ea"/>
              <a:cs typeface="+mn-cs"/>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a:ln>
                <a:noFill/>
              </a:ln>
              <a:solidFill>
                <a:srgbClr val="000000"/>
              </a:solidFill>
              <a:effectLst/>
              <a:uLnTx/>
              <a:uFillTx/>
              <a:latin typeface="Arial"/>
              <a:ea typeface="+mn-ea"/>
              <a:cs typeface="+mn-cs"/>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04A1B5E-4F2D-46A9-9214-5DBAFB8FCD5F}" type="slidenum">
              <a:rPr kumimoji="0" lang="en-US" sz="17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7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7608058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a:ln>
                <a:noFill/>
              </a:ln>
              <a:solidFill>
                <a:srgbClr val="000000"/>
              </a:solidFill>
              <a:effectLst/>
              <a:uLnTx/>
              <a:uFillTx/>
              <a:latin typeface="Arial"/>
              <a:ea typeface="+mn-ea"/>
              <a:cs typeface="+mn-cs"/>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a:ln>
                <a:noFill/>
              </a:ln>
              <a:solidFill>
                <a:srgbClr val="000000"/>
              </a:solidFill>
              <a:effectLst/>
              <a:uLnTx/>
              <a:uFillTx/>
              <a:latin typeface="Arial"/>
              <a:ea typeface="+mn-ea"/>
              <a:cs typeface="+mn-cs"/>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833AA35-7693-4095-AC81-2E113FCEEE94}" type="slidenum">
              <a:rPr kumimoji="0" lang="en-US" sz="17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7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6364025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25" y="457199"/>
            <a:ext cx="3932767" cy="1600200"/>
          </a:xfrm>
        </p:spPr>
        <p:txBody>
          <a:bodyPr anchor="b"/>
          <a:lstStyle>
            <a:lvl1pPr>
              <a:defRPr sz="4000"/>
            </a:lvl1pPr>
          </a:lstStyle>
          <a:p>
            <a:r>
              <a:rPr lang="en-US"/>
              <a:t>Click to edit Master title style</a:t>
            </a:r>
          </a:p>
        </p:txBody>
      </p:sp>
      <p:sp>
        <p:nvSpPr>
          <p:cNvPr id="3" name="Content Placeholder 2"/>
          <p:cNvSpPr>
            <a:spLocks noGrp="1"/>
          </p:cNvSpPr>
          <p:nvPr>
            <p:ph idx="1"/>
          </p:nvPr>
        </p:nvSpPr>
        <p:spPr>
          <a:xfrm>
            <a:off x="5183717" y="987428"/>
            <a:ext cx="6172200" cy="4873626"/>
          </a:xfrm>
        </p:spPr>
        <p:txBody>
          <a:bodyPr/>
          <a:lstStyle>
            <a:lvl1pPr>
              <a:defRPr sz="4000"/>
            </a:lvl1pPr>
            <a:lvl2pPr>
              <a:defRPr sz="3500"/>
            </a:lvl2pPr>
            <a:lvl3pPr>
              <a:defRPr sz="30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25" y="2057403"/>
            <a:ext cx="3932767" cy="3811588"/>
          </a:xfrm>
        </p:spPr>
        <p:txBody>
          <a:bodyPr/>
          <a:lstStyle>
            <a:lvl1pPr marL="0" indent="0">
              <a:buNone/>
              <a:defRPr sz="2000"/>
            </a:lvl1pPr>
            <a:lvl2pPr marL="571454" indent="0">
              <a:buNone/>
              <a:defRPr sz="1700"/>
            </a:lvl2pPr>
            <a:lvl3pPr marL="1142909" indent="0">
              <a:buNone/>
              <a:defRPr sz="1500"/>
            </a:lvl3pPr>
            <a:lvl4pPr marL="1714363" indent="0">
              <a:buNone/>
              <a:defRPr sz="1200"/>
            </a:lvl4pPr>
            <a:lvl5pPr marL="2285817" indent="0">
              <a:buNone/>
              <a:defRPr sz="1200"/>
            </a:lvl5pPr>
            <a:lvl6pPr marL="2857271" indent="0">
              <a:buNone/>
              <a:defRPr sz="1200"/>
            </a:lvl6pPr>
            <a:lvl7pPr marL="3428726" indent="0">
              <a:buNone/>
              <a:defRPr sz="1200"/>
            </a:lvl7pPr>
            <a:lvl8pPr marL="4000180" indent="0">
              <a:buNone/>
              <a:defRPr sz="1200"/>
            </a:lvl8pPr>
            <a:lvl9pPr marL="4571634" indent="0">
              <a:buNone/>
              <a:defRPr sz="12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a:ln>
                <a:noFill/>
              </a:ln>
              <a:solidFill>
                <a:srgbClr val="000000"/>
              </a:solidFill>
              <a:effectLst/>
              <a:uLnTx/>
              <a:uFillTx/>
              <a:latin typeface="Arial"/>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a:ln>
                <a:noFill/>
              </a:ln>
              <a:solidFill>
                <a:srgbClr val="000000"/>
              </a:solidFill>
              <a:effectLst/>
              <a:uLnTx/>
              <a:uFillTx/>
              <a:latin typeface="Arial"/>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FE824AE-F522-4F2B-8C3C-8186C59409BC}" type="slidenum">
              <a:rPr kumimoji="0" lang="en-US" sz="17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7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1466203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rPr>
              <a:pPr marL="0" marR="0" lvl="0" indent="0" algn="l" defTabSz="609630" rtl="0" eaLnBrk="1" fontAlgn="auto" latinLnBrk="0" hangingPunct="1">
                <a:lnSpc>
                  <a:spcPct val="100000"/>
                </a:lnSpc>
                <a:spcBef>
                  <a:spcPts val="0"/>
                </a:spcBef>
                <a:spcAft>
                  <a:spcPts val="0"/>
                </a:spcAft>
                <a:buClrTx/>
                <a:buSzTx/>
                <a:buFontTx/>
                <a:buNone/>
                <a:tabLst/>
                <a:defRPr/>
              </a:pPr>
              <a:t>1/6/2026</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endParaRPr>
          </a:p>
        </p:txBody>
      </p:sp>
      <p:sp>
        <p:nvSpPr>
          <p:cNvPr id="5" name="Footer Placeholder 4"/>
          <p:cNvSpPr>
            <a:spLocks noGrp="1"/>
          </p:cNvSpPr>
          <p:nvPr>
            <p:ph type="ftr" sz="quarter" idx="11"/>
          </p:nvPr>
        </p:nvSpPr>
        <p:spPr/>
        <p:txBody>
          <a:bodyP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endParaRPr>
          </a:p>
        </p:txBody>
      </p:sp>
      <p:sp>
        <p:nvSpPr>
          <p:cNvPr id="6" name="Slide Number Placeholder 5"/>
          <p:cNvSpPr>
            <a:spLocks noGrp="1"/>
          </p:cNvSpPr>
          <p:nvPr>
            <p:ph type="sldNum" sz="quarter" idx="12"/>
          </p:nvPr>
        </p:nvSpPr>
        <p:spPr/>
        <p:txBody>
          <a:bodyPr/>
          <a:lstStyle/>
          <a:p>
            <a:pPr marL="0" marR="0" lvl="0" indent="0" algn="r" defTabSz="60963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rPr>
              <a:pPr marL="0" marR="0" lvl="0" indent="0" algn="r" defTabSz="60963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9961920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25" y="457199"/>
            <a:ext cx="3932767" cy="1600200"/>
          </a:xfrm>
        </p:spPr>
        <p:txBody>
          <a:bodyPr anchor="b"/>
          <a:lstStyle>
            <a:lvl1pPr>
              <a:defRPr sz="4000"/>
            </a:lvl1pPr>
          </a:lstStyle>
          <a:p>
            <a:r>
              <a:rPr lang="en-US"/>
              <a:t>Click to edit Master title style</a:t>
            </a:r>
          </a:p>
        </p:txBody>
      </p:sp>
      <p:sp>
        <p:nvSpPr>
          <p:cNvPr id="3" name="Picture Placeholder 2"/>
          <p:cNvSpPr>
            <a:spLocks noGrp="1"/>
          </p:cNvSpPr>
          <p:nvPr>
            <p:ph type="pic" idx="1"/>
          </p:nvPr>
        </p:nvSpPr>
        <p:spPr>
          <a:xfrm>
            <a:off x="5183717" y="987428"/>
            <a:ext cx="6172200" cy="4873626"/>
          </a:xfrm>
        </p:spPr>
        <p:txBody>
          <a:bodyPr/>
          <a:lstStyle>
            <a:lvl1pPr marL="0" indent="0">
              <a:buNone/>
              <a:defRPr sz="4000"/>
            </a:lvl1pPr>
            <a:lvl2pPr marL="571454" indent="0">
              <a:buNone/>
              <a:defRPr sz="3500"/>
            </a:lvl2pPr>
            <a:lvl3pPr marL="1142909" indent="0">
              <a:buNone/>
              <a:defRPr sz="3000"/>
            </a:lvl3pPr>
            <a:lvl4pPr marL="1714363" indent="0">
              <a:buNone/>
              <a:defRPr sz="2500"/>
            </a:lvl4pPr>
            <a:lvl5pPr marL="2285817" indent="0">
              <a:buNone/>
              <a:defRPr sz="2500"/>
            </a:lvl5pPr>
            <a:lvl6pPr marL="2857271" indent="0">
              <a:buNone/>
              <a:defRPr sz="2500"/>
            </a:lvl6pPr>
            <a:lvl7pPr marL="3428726" indent="0">
              <a:buNone/>
              <a:defRPr sz="2500"/>
            </a:lvl7pPr>
            <a:lvl8pPr marL="4000180" indent="0">
              <a:buNone/>
              <a:defRPr sz="2500"/>
            </a:lvl8pPr>
            <a:lvl9pPr marL="4571634" indent="0">
              <a:buNone/>
              <a:defRPr sz="2500"/>
            </a:lvl9pPr>
          </a:lstStyle>
          <a:p>
            <a:pPr lvl="0"/>
            <a:endParaRPr lang="en-US" noProof="0"/>
          </a:p>
        </p:txBody>
      </p:sp>
      <p:sp>
        <p:nvSpPr>
          <p:cNvPr id="4" name="Text Placeholder 3"/>
          <p:cNvSpPr>
            <a:spLocks noGrp="1"/>
          </p:cNvSpPr>
          <p:nvPr>
            <p:ph type="body" sz="half" idx="2"/>
          </p:nvPr>
        </p:nvSpPr>
        <p:spPr>
          <a:xfrm>
            <a:off x="840325" y="2057403"/>
            <a:ext cx="3932767" cy="3811588"/>
          </a:xfrm>
        </p:spPr>
        <p:txBody>
          <a:bodyPr/>
          <a:lstStyle>
            <a:lvl1pPr marL="0" indent="0">
              <a:buNone/>
              <a:defRPr sz="2000"/>
            </a:lvl1pPr>
            <a:lvl2pPr marL="571454" indent="0">
              <a:buNone/>
              <a:defRPr sz="1700"/>
            </a:lvl2pPr>
            <a:lvl3pPr marL="1142909" indent="0">
              <a:buNone/>
              <a:defRPr sz="1500"/>
            </a:lvl3pPr>
            <a:lvl4pPr marL="1714363" indent="0">
              <a:buNone/>
              <a:defRPr sz="1200"/>
            </a:lvl4pPr>
            <a:lvl5pPr marL="2285817" indent="0">
              <a:buNone/>
              <a:defRPr sz="1200"/>
            </a:lvl5pPr>
            <a:lvl6pPr marL="2857271" indent="0">
              <a:buNone/>
              <a:defRPr sz="1200"/>
            </a:lvl6pPr>
            <a:lvl7pPr marL="3428726" indent="0">
              <a:buNone/>
              <a:defRPr sz="1200"/>
            </a:lvl7pPr>
            <a:lvl8pPr marL="4000180" indent="0">
              <a:buNone/>
              <a:defRPr sz="1200"/>
            </a:lvl8pPr>
            <a:lvl9pPr marL="4571634" indent="0">
              <a:buNone/>
              <a:defRPr sz="12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a:ln>
                <a:noFill/>
              </a:ln>
              <a:solidFill>
                <a:srgbClr val="000000"/>
              </a:solidFill>
              <a:effectLst/>
              <a:uLnTx/>
              <a:uFillTx/>
              <a:latin typeface="Arial"/>
              <a:ea typeface="+mn-ea"/>
              <a:cs typeface="+mn-cs"/>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a:ln>
                <a:noFill/>
              </a:ln>
              <a:solidFill>
                <a:srgbClr val="000000"/>
              </a:solidFill>
              <a:effectLst/>
              <a:uLnTx/>
              <a:uFillTx/>
              <a:latin typeface="Arial"/>
              <a:ea typeface="+mn-ea"/>
              <a:cs typeface="+mn-cs"/>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2FD3731-858C-4A0B-BA06-98160DC29256}" type="slidenum">
              <a:rPr kumimoji="0" lang="en-US" sz="17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7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0041885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a:ln>
                <a:noFill/>
              </a:ln>
              <a:solidFill>
                <a:srgbClr val="000000"/>
              </a:solidFill>
              <a:effectLst/>
              <a:uLnTx/>
              <a:uFillTx/>
              <a:latin typeface="Arial"/>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a:ln>
                <a:noFill/>
              </a:ln>
              <a:solidFill>
                <a:srgbClr val="000000"/>
              </a:solidFill>
              <a:effectLst/>
              <a:uLnTx/>
              <a:uFillTx/>
              <a:latin typeface="Arial"/>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42716EB-5C5C-47D0-98AF-EBFFD5225B2F}" type="slidenum">
              <a:rPr kumimoji="0" lang="en-US" sz="17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7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4576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1" y="274639"/>
            <a:ext cx="2743200" cy="585152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a:ln>
                <a:noFill/>
              </a:ln>
              <a:solidFill>
                <a:srgbClr val="000000"/>
              </a:solidFill>
              <a:effectLst/>
              <a:uLnTx/>
              <a:uFillTx/>
              <a:latin typeface="Arial"/>
              <a:ea typeface="+mn-ea"/>
              <a:cs typeface="+mn-cs"/>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a:ln>
                <a:noFill/>
              </a:ln>
              <a:solidFill>
                <a:srgbClr val="000000"/>
              </a:solidFill>
              <a:effectLst/>
              <a:uLnTx/>
              <a:uFillTx/>
              <a:latin typeface="Arial"/>
              <a:ea typeface="+mn-ea"/>
              <a:cs typeface="+mn-cs"/>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098770D-0525-4082-8AE4-3E337CCD9928}" type="slidenum">
              <a:rPr kumimoji="0" lang="en-US" sz="17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7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6811200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a:ln>
                <a:noFill/>
              </a:ln>
              <a:solidFill>
                <a:srgbClr val="000000"/>
              </a:solidFill>
              <a:effectLst/>
              <a:uLnTx/>
              <a:uFillTx/>
              <a:latin typeface="Arial"/>
              <a:ea typeface="+mn-ea"/>
              <a:cs typeface="+mn-cs"/>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a:ln>
                <a:noFill/>
              </a:ln>
              <a:solidFill>
                <a:srgbClr val="000000"/>
              </a:solidFill>
              <a:effectLst/>
              <a:uLnTx/>
              <a:uFillTx/>
              <a:latin typeface="Arial"/>
              <a:ea typeface="+mn-ea"/>
              <a:cs typeface="+mn-cs"/>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FE93FBC-F12A-4D1A-8108-357E40F2D806}" type="slidenum">
              <a:rPr kumimoji="0" lang="en-US" sz="17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7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1468246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7"/>
            <a:ext cx="10972800" cy="1143000"/>
          </a:xfrm>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3"/>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938608"/>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a:ln>
                <a:noFill/>
              </a:ln>
              <a:solidFill>
                <a:srgbClr val="000000"/>
              </a:solidFill>
              <a:effectLst/>
              <a:uLnTx/>
              <a:uFillTx/>
              <a:latin typeface="Arial"/>
              <a:ea typeface="+mn-ea"/>
              <a:cs typeface="+mn-cs"/>
            </a:endParaRPr>
          </a:p>
        </p:txBody>
      </p:sp>
      <p:sp>
        <p:nvSpPr>
          <p:cNvPr id="7" name="Rectangle 5"/>
          <p:cNvSpPr>
            <a:spLocks noGrp="1" noChangeArrowheads="1"/>
          </p:cNvSpPr>
          <p:nvPr>
            <p:ph type="ftr" sz="quarter" idx="11"/>
          </p:nvPr>
        </p:nvSpPr>
        <p:spPr>
          <a:ln/>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700" b="0" i="0" u="none" strike="noStrike" kern="1200" cap="none" spc="0" normalizeH="0" baseline="0" noProof="0">
              <a:ln>
                <a:noFill/>
              </a:ln>
              <a:solidFill>
                <a:srgbClr val="000000"/>
              </a:solidFill>
              <a:effectLst/>
              <a:uLnTx/>
              <a:uFillTx/>
              <a:latin typeface="Arial"/>
              <a:ea typeface="+mn-ea"/>
              <a:cs typeface="+mn-cs"/>
            </a:endParaRPr>
          </a:p>
        </p:txBody>
      </p:sp>
      <p:sp>
        <p:nvSpPr>
          <p:cNvPr id="8" name="Rectangle 6"/>
          <p:cNvSpPr>
            <a:spLocks noGrp="1" noChangeArrowheads="1"/>
          </p:cNvSpPr>
          <p:nvPr>
            <p:ph type="sldNum" sz="quarter" idx="12"/>
          </p:nvPr>
        </p:nvSpPr>
        <p:spPr>
          <a:ln/>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C4F0E07-A514-4269-9B31-73A7053FE487}" type="slidenum">
              <a:rPr kumimoji="0" lang="en-US" sz="17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7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4539477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5"/>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27CBB5-CA7C-47DE-A8DB-216B0EC2CAF4}"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1/6/2026</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07F639-05DB-4756-8123-99BB3598F65E}"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46213611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27CBB5-CA7C-47DE-A8DB-216B0EC2CAF4}"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1/6/2026</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07F639-05DB-4756-8123-99BB3598F65E}"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1989797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27CBB5-CA7C-47DE-A8DB-216B0EC2CAF4}"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1/6/2026</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07F639-05DB-4756-8123-99BB3598F65E}"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9963787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27CBB5-CA7C-47DE-A8DB-216B0EC2CAF4}"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1/6/2026</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07F639-05DB-4756-8123-99BB3598F65E}"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09638379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4"/>
            <a:ext cx="5386917"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8" y="1535114"/>
            <a:ext cx="5389033"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27CBB5-CA7C-47DE-A8DB-216B0EC2CAF4}"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1/6/2026</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07F639-05DB-4756-8123-99BB3598F65E}"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1324855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rPr>
              <a:pPr marL="0" marR="0" lvl="0" indent="0" algn="l" defTabSz="609630" rtl="0" eaLnBrk="1" fontAlgn="auto" latinLnBrk="0" hangingPunct="1">
                <a:lnSpc>
                  <a:spcPct val="100000"/>
                </a:lnSpc>
                <a:spcBef>
                  <a:spcPts val="0"/>
                </a:spcBef>
                <a:spcAft>
                  <a:spcPts val="0"/>
                </a:spcAft>
                <a:buClrTx/>
                <a:buSzTx/>
                <a:buFontTx/>
                <a:buNone/>
                <a:tabLst/>
                <a:defRPr/>
              </a:pPr>
              <a:t>1/6/2026</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endParaRPr>
          </a:p>
        </p:txBody>
      </p:sp>
      <p:sp>
        <p:nvSpPr>
          <p:cNvPr id="5" name="Footer Placeholder 4"/>
          <p:cNvSpPr>
            <a:spLocks noGrp="1"/>
          </p:cNvSpPr>
          <p:nvPr>
            <p:ph type="ftr" sz="quarter" idx="11"/>
          </p:nvPr>
        </p:nvSpPr>
        <p:spPr/>
        <p:txBody>
          <a:bodyP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endParaRPr>
          </a:p>
        </p:txBody>
      </p:sp>
      <p:sp>
        <p:nvSpPr>
          <p:cNvPr id="6" name="Slide Number Placeholder 5"/>
          <p:cNvSpPr>
            <a:spLocks noGrp="1"/>
          </p:cNvSpPr>
          <p:nvPr>
            <p:ph type="sldNum" sz="quarter" idx="12"/>
          </p:nvPr>
        </p:nvSpPr>
        <p:spPr/>
        <p:txBody>
          <a:bodyPr/>
          <a:lstStyle/>
          <a:p>
            <a:pPr marL="0" marR="0" lvl="0" indent="0" algn="r" defTabSz="60963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rPr>
              <a:pPr marL="0" marR="0" lvl="0" indent="0" algn="r" defTabSz="60963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11762492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27CBB5-CA7C-47DE-A8DB-216B0EC2CAF4}"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1/6/2026</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07F639-05DB-4756-8123-99BB3598F65E}"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7283909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27CBB5-CA7C-47DE-A8DB-216B0EC2CAF4}"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1/6/2026</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07F639-05DB-4756-8123-99BB3598F65E}"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02109726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19" y="273050"/>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6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19" y="1435104"/>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27CBB5-CA7C-47DE-A8DB-216B0EC2CAF4}"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1/6/2026</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07F639-05DB-4756-8123-99BB3598F65E}"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13743770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2"/>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47"/>
            <a:ext cx="73152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27CBB5-CA7C-47DE-A8DB-216B0EC2CAF4}"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1/6/2026</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07F639-05DB-4756-8123-99BB3598F65E}"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88319979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27CBB5-CA7C-47DE-A8DB-216B0EC2CAF4}"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1/6/2026</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07F639-05DB-4756-8123-99BB3598F65E}"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10513725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727CBB5-CA7C-47DE-A8DB-216B0EC2CAF4}"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1/6/2026</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07F639-05DB-4756-8123-99BB3598F65E}"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3139221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rPr>
              <a:pPr marL="0" marR="0" lvl="0" indent="0" algn="l" defTabSz="609630" rtl="0" eaLnBrk="1" fontAlgn="auto" latinLnBrk="0" hangingPunct="1">
                <a:lnSpc>
                  <a:spcPct val="100000"/>
                </a:lnSpc>
                <a:spcBef>
                  <a:spcPts val="0"/>
                </a:spcBef>
                <a:spcAft>
                  <a:spcPts val="0"/>
                </a:spcAft>
                <a:buClrTx/>
                <a:buSzTx/>
                <a:buFontTx/>
                <a:buNone/>
                <a:tabLst/>
                <a:defRPr/>
              </a:pPr>
              <a:t>1/6/2026</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endParaRPr>
          </a:p>
        </p:txBody>
      </p:sp>
      <p:sp>
        <p:nvSpPr>
          <p:cNvPr id="6" name="Footer Placeholder 5"/>
          <p:cNvSpPr>
            <a:spLocks noGrp="1"/>
          </p:cNvSpPr>
          <p:nvPr>
            <p:ph type="ftr" sz="quarter" idx="11"/>
          </p:nvPr>
        </p:nvSpPr>
        <p:spPr/>
        <p:txBody>
          <a:bodyP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endParaRPr>
          </a:p>
        </p:txBody>
      </p:sp>
      <p:sp>
        <p:nvSpPr>
          <p:cNvPr id="7" name="Slide Number Placeholder 6"/>
          <p:cNvSpPr>
            <a:spLocks noGrp="1"/>
          </p:cNvSpPr>
          <p:nvPr>
            <p:ph type="sldNum" sz="quarter" idx="12"/>
          </p:nvPr>
        </p:nvSpPr>
        <p:spPr/>
        <p:txBody>
          <a:bodyPr/>
          <a:lstStyle/>
          <a:p>
            <a:pPr marL="0" marR="0" lvl="0" indent="0" algn="r" defTabSz="60963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rPr>
              <a:pPr marL="0" marR="0" lvl="0" indent="0" algn="r" defTabSz="60963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8276500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rPr>
              <a:pPr marL="0" marR="0" lvl="0" indent="0" algn="l" defTabSz="609630" rtl="0" eaLnBrk="1" fontAlgn="auto" latinLnBrk="0" hangingPunct="1">
                <a:lnSpc>
                  <a:spcPct val="100000"/>
                </a:lnSpc>
                <a:spcBef>
                  <a:spcPts val="0"/>
                </a:spcBef>
                <a:spcAft>
                  <a:spcPts val="0"/>
                </a:spcAft>
                <a:buClrTx/>
                <a:buSzTx/>
                <a:buFontTx/>
                <a:buNone/>
                <a:tabLst/>
                <a:defRPr/>
              </a:pPr>
              <a:t>1/6/2026</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endParaRPr>
          </a:p>
        </p:txBody>
      </p:sp>
      <p:sp>
        <p:nvSpPr>
          <p:cNvPr id="8" name="Footer Placeholder 7"/>
          <p:cNvSpPr>
            <a:spLocks noGrp="1"/>
          </p:cNvSpPr>
          <p:nvPr>
            <p:ph type="ftr" sz="quarter" idx="11"/>
          </p:nvPr>
        </p:nvSpPr>
        <p:spPr/>
        <p:txBody>
          <a:bodyP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endParaRPr>
          </a:p>
        </p:txBody>
      </p:sp>
      <p:sp>
        <p:nvSpPr>
          <p:cNvPr id="9" name="Slide Number Placeholder 8"/>
          <p:cNvSpPr>
            <a:spLocks noGrp="1"/>
          </p:cNvSpPr>
          <p:nvPr>
            <p:ph type="sldNum" sz="quarter" idx="12"/>
          </p:nvPr>
        </p:nvSpPr>
        <p:spPr/>
        <p:txBody>
          <a:bodyPr/>
          <a:lstStyle/>
          <a:p>
            <a:pPr marL="0" marR="0" lvl="0" indent="0" algn="r" defTabSz="60963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rPr>
              <a:pPr marL="0" marR="0" lvl="0" indent="0" algn="r" defTabSz="60963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13777414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rPr>
              <a:pPr marL="0" marR="0" lvl="0" indent="0" algn="l" defTabSz="609630" rtl="0" eaLnBrk="1" fontAlgn="auto" latinLnBrk="0" hangingPunct="1">
                <a:lnSpc>
                  <a:spcPct val="100000"/>
                </a:lnSpc>
                <a:spcBef>
                  <a:spcPts val="0"/>
                </a:spcBef>
                <a:spcAft>
                  <a:spcPts val="0"/>
                </a:spcAft>
                <a:buClrTx/>
                <a:buSzTx/>
                <a:buFontTx/>
                <a:buNone/>
                <a:tabLst/>
                <a:defRPr/>
              </a:pPr>
              <a:t>1/6/2026</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endParaRPr>
          </a:p>
        </p:txBody>
      </p:sp>
      <p:sp>
        <p:nvSpPr>
          <p:cNvPr id="4" name="Footer Placeholder 3"/>
          <p:cNvSpPr>
            <a:spLocks noGrp="1"/>
          </p:cNvSpPr>
          <p:nvPr>
            <p:ph type="ftr" sz="quarter" idx="11"/>
          </p:nvPr>
        </p:nvSpPr>
        <p:spPr/>
        <p:txBody>
          <a:bodyP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endParaRPr>
          </a:p>
        </p:txBody>
      </p:sp>
      <p:sp>
        <p:nvSpPr>
          <p:cNvPr id="5" name="Slide Number Placeholder 4"/>
          <p:cNvSpPr>
            <a:spLocks noGrp="1"/>
          </p:cNvSpPr>
          <p:nvPr>
            <p:ph type="sldNum" sz="quarter" idx="12"/>
          </p:nvPr>
        </p:nvSpPr>
        <p:spPr/>
        <p:txBody>
          <a:bodyPr/>
          <a:lstStyle/>
          <a:p>
            <a:pPr marL="0" marR="0" lvl="0" indent="0" algn="r" defTabSz="60963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rPr>
              <a:pPr marL="0" marR="0" lvl="0" indent="0" algn="r" defTabSz="60963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859709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rPr>
              <a:pPr marL="0" marR="0" lvl="0" indent="0" algn="l" defTabSz="609630" rtl="0" eaLnBrk="1" fontAlgn="auto" latinLnBrk="0" hangingPunct="1">
                <a:lnSpc>
                  <a:spcPct val="100000"/>
                </a:lnSpc>
                <a:spcBef>
                  <a:spcPts val="0"/>
                </a:spcBef>
                <a:spcAft>
                  <a:spcPts val="0"/>
                </a:spcAft>
                <a:buClrTx/>
                <a:buSzTx/>
                <a:buFontTx/>
                <a:buNone/>
                <a:tabLst/>
                <a:defRPr/>
              </a:pPr>
              <a:t>1/6/2026</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endParaRPr>
          </a:p>
        </p:txBody>
      </p:sp>
      <p:sp>
        <p:nvSpPr>
          <p:cNvPr id="3" name="Footer Placeholder 2"/>
          <p:cNvSpPr>
            <a:spLocks noGrp="1"/>
          </p:cNvSpPr>
          <p:nvPr>
            <p:ph type="ftr" sz="quarter" idx="11"/>
          </p:nvPr>
        </p:nvSpPr>
        <p:spPr/>
        <p:txBody>
          <a:bodyP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endParaRPr>
          </a:p>
        </p:txBody>
      </p:sp>
      <p:sp>
        <p:nvSpPr>
          <p:cNvPr id="4" name="Slide Number Placeholder 3"/>
          <p:cNvSpPr>
            <a:spLocks noGrp="1"/>
          </p:cNvSpPr>
          <p:nvPr>
            <p:ph type="sldNum" sz="quarter" idx="12"/>
          </p:nvPr>
        </p:nvSpPr>
        <p:spPr/>
        <p:txBody>
          <a:bodyPr/>
          <a:lstStyle/>
          <a:p>
            <a:pPr marL="0" marR="0" lvl="0" indent="0" algn="r" defTabSz="60963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rPr>
              <a:pPr marL="0" marR="0" lvl="0" indent="0" algn="r" defTabSz="60963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9860182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rPr>
              <a:pPr marL="0" marR="0" lvl="0" indent="0" algn="l" defTabSz="609630" rtl="0" eaLnBrk="1" fontAlgn="auto" latinLnBrk="0" hangingPunct="1">
                <a:lnSpc>
                  <a:spcPct val="100000"/>
                </a:lnSpc>
                <a:spcBef>
                  <a:spcPts val="0"/>
                </a:spcBef>
                <a:spcAft>
                  <a:spcPts val="0"/>
                </a:spcAft>
                <a:buClrTx/>
                <a:buSzTx/>
                <a:buFontTx/>
                <a:buNone/>
                <a:tabLst/>
                <a:defRPr/>
              </a:pPr>
              <a:t>1/6/2026</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endParaRPr>
          </a:p>
        </p:txBody>
      </p:sp>
      <p:sp>
        <p:nvSpPr>
          <p:cNvPr id="6" name="Footer Placeholder 5"/>
          <p:cNvSpPr>
            <a:spLocks noGrp="1"/>
          </p:cNvSpPr>
          <p:nvPr>
            <p:ph type="ftr" sz="quarter" idx="11"/>
          </p:nvPr>
        </p:nvSpPr>
        <p:spPr/>
        <p:txBody>
          <a:bodyP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endParaRPr>
          </a:p>
        </p:txBody>
      </p:sp>
      <p:sp>
        <p:nvSpPr>
          <p:cNvPr id="7" name="Slide Number Placeholder 6"/>
          <p:cNvSpPr>
            <a:spLocks noGrp="1"/>
          </p:cNvSpPr>
          <p:nvPr>
            <p:ph type="sldNum" sz="quarter" idx="12"/>
          </p:nvPr>
        </p:nvSpPr>
        <p:spPr/>
        <p:txBody>
          <a:bodyPr/>
          <a:lstStyle/>
          <a:p>
            <a:pPr marL="0" marR="0" lvl="0" indent="0" algn="r" defTabSz="60963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rPr>
              <a:pPr marL="0" marR="0" lvl="0" indent="0" algn="r" defTabSz="60963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35765288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rPr>
              <a:pPr marL="0" marR="0" lvl="0" indent="0" algn="l" defTabSz="609630" rtl="0" eaLnBrk="1" fontAlgn="auto" latinLnBrk="0" hangingPunct="1">
                <a:lnSpc>
                  <a:spcPct val="100000"/>
                </a:lnSpc>
                <a:spcBef>
                  <a:spcPts val="0"/>
                </a:spcBef>
                <a:spcAft>
                  <a:spcPts val="0"/>
                </a:spcAft>
                <a:buClrTx/>
                <a:buSzTx/>
                <a:buFontTx/>
                <a:buNone/>
                <a:tabLst/>
                <a:defRPr/>
              </a:pPr>
              <a:t>1/6/2026</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endParaRPr>
          </a:p>
        </p:txBody>
      </p:sp>
      <p:sp>
        <p:nvSpPr>
          <p:cNvPr id="6" name="Footer Placeholder 5"/>
          <p:cNvSpPr>
            <a:spLocks noGrp="1"/>
          </p:cNvSpPr>
          <p:nvPr>
            <p:ph type="ftr" sz="quarter" idx="11"/>
          </p:nvPr>
        </p:nvSpPr>
        <p:spPr/>
        <p:txBody>
          <a:bodyP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endParaRPr>
          </a:p>
        </p:txBody>
      </p:sp>
      <p:sp>
        <p:nvSpPr>
          <p:cNvPr id="7" name="Slide Number Placeholder 6"/>
          <p:cNvSpPr>
            <a:spLocks noGrp="1"/>
          </p:cNvSpPr>
          <p:nvPr>
            <p:ph type="sldNum" sz="quarter" idx="12"/>
          </p:nvPr>
        </p:nvSpPr>
        <p:spPr/>
        <p:txBody>
          <a:bodyPr/>
          <a:lstStyle/>
          <a:p>
            <a:pPr marL="0" marR="0" lvl="0" indent="0" algn="r" defTabSz="60963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rPr>
              <a:pPr marL="0" marR="0" lvl="0" indent="0" algn="r" defTabSz="60963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7562091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pPr marL="0" marR="0" lvl="0" indent="0" algn="l" defTabSz="60963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rPr>
              <a:pPr marL="0" marR="0" lvl="0" indent="0" algn="l" defTabSz="609630" rtl="0" eaLnBrk="1" fontAlgn="auto" latinLnBrk="0" hangingPunct="1">
                <a:lnSpc>
                  <a:spcPct val="100000"/>
                </a:lnSpc>
                <a:spcBef>
                  <a:spcPts val="0"/>
                </a:spcBef>
                <a:spcAft>
                  <a:spcPts val="0"/>
                </a:spcAft>
                <a:buClrTx/>
                <a:buSzTx/>
                <a:buFontTx/>
                <a:buNone/>
                <a:tabLst/>
                <a:defRPr/>
              </a:pPr>
              <a:t>1/6/2026</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endParaRPr>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endParaRPr>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pPr marL="0" marR="0" lvl="0" indent="0" algn="r" defTabSz="60963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rPr>
              <a:pPr marL="0" marR="0" lvl="0" indent="0" algn="r" defTabSz="60963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2810920516"/>
      </p:ext>
    </p:extLst>
  </p:cSld>
  <p:clrMap bg1="lt1" tx1="dk1" bg2="lt2" tx2="dk2" accent1="accent1" accent2="accent2" accent3="accent3" accent4="accent4" accent5="accent5" accent6="accent6" hlink="hlink" folHlink="folHlink"/>
  <p:sldLayoutIdLst>
    <p:sldLayoutId id="2147483856" r:id="rId1"/>
    <p:sldLayoutId id="2147483857" r:id="rId2"/>
    <p:sldLayoutId id="2147483858" r:id="rId3"/>
    <p:sldLayoutId id="2147483859" r:id="rId4"/>
    <p:sldLayoutId id="2147483860" r:id="rId5"/>
    <p:sldLayoutId id="2147483861" r:id="rId6"/>
    <p:sldLayoutId id="2147483862" r:id="rId7"/>
    <p:sldLayoutId id="2147483863" r:id="rId8"/>
    <p:sldLayoutId id="2147483864" r:id="rId9"/>
    <p:sldLayoutId id="2147483865" r:id="rId10"/>
    <p:sldLayoutId id="2147483866"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10308" y="274638"/>
            <a:ext cx="10971389"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14291" tIns="57145" rIns="114291" bIns="57145" numCol="1" anchor="ctr" anchorCtr="0" compatLnSpc="1">
            <a:prstTxWarp prst="textNoShape">
              <a:avLst/>
            </a:prstTxWarp>
          </a:bodyPr>
          <a:lstStyle/>
          <a:p>
            <a:pPr lvl="0"/>
            <a:r>
              <a:rPr lang="en-US"/>
              <a:t>Click to edit Master title style</a:t>
            </a:r>
          </a:p>
        </p:txBody>
      </p:sp>
      <p:sp>
        <p:nvSpPr>
          <p:cNvPr id="27651" name="Rectangle 3"/>
          <p:cNvSpPr>
            <a:spLocks noGrp="1" noChangeArrowheads="1"/>
          </p:cNvSpPr>
          <p:nvPr>
            <p:ph type="body" idx="1"/>
          </p:nvPr>
        </p:nvSpPr>
        <p:spPr bwMode="auto">
          <a:xfrm>
            <a:off x="610308" y="1600206"/>
            <a:ext cx="10971389"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14291" tIns="57145" rIns="114291" bIns="5714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7652" name="Rectangle 4"/>
          <p:cNvSpPr>
            <a:spLocks noGrp="1" noChangeArrowheads="1"/>
          </p:cNvSpPr>
          <p:nvPr>
            <p:ph type="dt" sz="half" idx="2"/>
          </p:nvPr>
        </p:nvSpPr>
        <p:spPr bwMode="auto">
          <a:xfrm>
            <a:off x="610308" y="6245225"/>
            <a:ext cx="2843389" cy="476250"/>
          </a:xfrm>
          <a:prstGeom prst="rect">
            <a:avLst/>
          </a:prstGeom>
          <a:noFill/>
          <a:ln>
            <a:noFill/>
          </a:ln>
          <a:effectLst/>
        </p:spPr>
        <p:txBody>
          <a:bodyPr vert="horz" wrap="square" lIns="114291" tIns="57145" rIns="114291" bIns="57145" numCol="1" anchor="t" anchorCtr="0" compatLnSpc="1">
            <a:prstTxWarp prst="textNoShape">
              <a:avLst/>
            </a:prstTxWarp>
          </a:bodyPr>
          <a:lstStyle>
            <a:lvl1pPr algn="l" eaLnBrk="1" hangingPunct="1">
              <a:defRPr sz="1700">
                <a:latin typeface="+mn-lt"/>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700" b="0" i="0" u="none" strike="noStrike" kern="1200" cap="none" spc="0" normalizeH="0" baseline="0" noProof="0">
              <a:ln>
                <a:noFill/>
              </a:ln>
              <a:solidFill>
                <a:srgbClr val="000000"/>
              </a:solidFill>
              <a:effectLst/>
              <a:uLnTx/>
              <a:uFillTx/>
              <a:latin typeface="Arial"/>
              <a:ea typeface="+mn-ea"/>
              <a:cs typeface="+mn-cs"/>
            </a:endParaRPr>
          </a:p>
        </p:txBody>
      </p:sp>
      <p:sp>
        <p:nvSpPr>
          <p:cNvPr id="27653" name="Rectangle 5"/>
          <p:cNvSpPr>
            <a:spLocks noGrp="1" noChangeArrowheads="1"/>
          </p:cNvSpPr>
          <p:nvPr>
            <p:ph type="ftr" sz="quarter" idx="3"/>
          </p:nvPr>
        </p:nvSpPr>
        <p:spPr bwMode="auto">
          <a:xfrm>
            <a:off x="4166308" y="6245225"/>
            <a:ext cx="3859389" cy="476250"/>
          </a:xfrm>
          <a:prstGeom prst="rect">
            <a:avLst/>
          </a:prstGeom>
          <a:noFill/>
          <a:ln>
            <a:noFill/>
          </a:ln>
          <a:effectLst/>
        </p:spPr>
        <p:txBody>
          <a:bodyPr vert="horz" wrap="square" lIns="114291" tIns="57145" rIns="114291" bIns="57145" numCol="1" anchor="t" anchorCtr="0" compatLnSpc="1">
            <a:prstTxWarp prst="textNoShape">
              <a:avLst/>
            </a:prstTxWarp>
          </a:bodyPr>
          <a:lstStyle>
            <a:lvl1pPr algn="ctr" eaLnBrk="1" hangingPunct="1">
              <a:defRPr sz="1700">
                <a:latin typeface="+mn-lt"/>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700" b="0" i="0" u="none" strike="noStrike" kern="1200" cap="none" spc="0" normalizeH="0" baseline="0" noProof="0">
              <a:ln>
                <a:noFill/>
              </a:ln>
              <a:solidFill>
                <a:srgbClr val="000000"/>
              </a:solidFill>
              <a:effectLst/>
              <a:uLnTx/>
              <a:uFillTx/>
              <a:latin typeface="Arial"/>
              <a:ea typeface="+mn-ea"/>
              <a:cs typeface="+mn-cs"/>
            </a:endParaRPr>
          </a:p>
        </p:txBody>
      </p:sp>
      <p:sp>
        <p:nvSpPr>
          <p:cNvPr id="27654" name="Rectangle 6"/>
          <p:cNvSpPr>
            <a:spLocks noGrp="1" noChangeArrowheads="1"/>
          </p:cNvSpPr>
          <p:nvPr>
            <p:ph type="sldNum" sz="quarter" idx="4"/>
          </p:nvPr>
        </p:nvSpPr>
        <p:spPr bwMode="auto">
          <a:xfrm>
            <a:off x="8738308" y="6245225"/>
            <a:ext cx="2843389" cy="476250"/>
          </a:xfrm>
          <a:prstGeom prst="rect">
            <a:avLst/>
          </a:prstGeom>
          <a:noFill/>
          <a:ln>
            <a:noFill/>
          </a:ln>
          <a:effectLst/>
        </p:spPr>
        <p:txBody>
          <a:bodyPr vert="horz" wrap="square" lIns="114291" tIns="57145" rIns="114291" bIns="57145" numCol="1" anchor="t" anchorCtr="0" compatLnSpc="1">
            <a:prstTxWarp prst="textNoShape">
              <a:avLst/>
            </a:prstTxWarp>
          </a:bodyPr>
          <a:lstStyle>
            <a:lvl1pPr algn="r" eaLnBrk="1" hangingPunct="1">
              <a:defRPr sz="1700">
                <a:latin typeface="Arial" charset="0"/>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6267311-790A-45F6-9D6B-1113FA2D3001}" type="slidenum">
              <a:rPr kumimoji="0" lang="en-US" sz="17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sz="17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684602382"/>
      </p:ext>
    </p:extLst>
  </p:cSld>
  <p:clrMap bg1="lt1" tx1="dk1" bg2="lt2" tx2="dk2" accent1="accent1" accent2="accent2" accent3="accent3" accent4="accent4" accent5="accent5" accent6="accent6" hlink="hlink" folHlink="folHlink"/>
  <p:sldLayoutIdLst>
    <p:sldLayoutId id="2147483895" r:id="rId1"/>
    <p:sldLayoutId id="2147483896" r:id="rId2"/>
    <p:sldLayoutId id="2147483897" r:id="rId3"/>
    <p:sldLayoutId id="2147483898" r:id="rId4"/>
    <p:sldLayoutId id="2147483899" r:id="rId5"/>
    <p:sldLayoutId id="2147483900" r:id="rId6"/>
    <p:sldLayoutId id="2147483901" r:id="rId7"/>
    <p:sldLayoutId id="2147483902" r:id="rId8"/>
    <p:sldLayoutId id="2147483903" r:id="rId9"/>
    <p:sldLayoutId id="2147483904" r:id="rId10"/>
    <p:sldLayoutId id="2147483905" r:id="rId11"/>
    <p:sldLayoutId id="2147483906" r:id="rId12"/>
    <p:sldLayoutId id="2147483907" r:id="rId13"/>
  </p:sldLayoutIdLs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iterate type="lt">
                                    <p:tmPct val="10000"/>
                                  </p:iterate>
                                  <p:childTnLst>
                                    <p:set>
                                      <p:cBhvr>
                                        <p:cTn id="6" dur="1" fill="hold">
                                          <p:stCondLst>
                                            <p:cond delay="0"/>
                                          </p:stCondLst>
                                        </p:cTn>
                                        <p:tgtEl>
                                          <p:spTgt spid="27651">
                                            <p:txEl>
                                              <p:pRg st="0" end="0"/>
                                            </p:txEl>
                                          </p:spTgt>
                                        </p:tgtEl>
                                        <p:attrNameLst>
                                          <p:attrName>style.visibility</p:attrName>
                                        </p:attrNameLst>
                                      </p:cBhvr>
                                      <p:to>
                                        <p:strVal val="visible"/>
                                      </p:to>
                                    </p:set>
                                    <p:animEffect transition="in" filter="fade">
                                      <p:cBhvr>
                                        <p:cTn id="7" dur="1000"/>
                                        <p:tgtEl>
                                          <p:spTgt spid="27651">
                                            <p:txEl>
                                              <p:pRg st="0" end="0"/>
                                            </p:txEl>
                                          </p:spTgt>
                                        </p:tgtEl>
                                      </p:cBhvr>
                                    </p:animEffect>
                                    <p:anim calcmode="lin" valueType="num">
                                      <p:cBhvr>
                                        <p:cTn id="8" dur="1000" fill="hold"/>
                                        <p:tgtEl>
                                          <p:spTgt spid="2765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7651">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iterate type="lt">
                                    <p:tmPct val="10000"/>
                                  </p:iterate>
                                  <p:childTnLst>
                                    <p:set>
                                      <p:cBhvr>
                                        <p:cTn id="11" dur="1" fill="hold">
                                          <p:stCondLst>
                                            <p:cond delay="0"/>
                                          </p:stCondLst>
                                        </p:cTn>
                                        <p:tgtEl>
                                          <p:spTgt spid="27651">
                                            <p:txEl>
                                              <p:pRg st="1" end="1"/>
                                            </p:txEl>
                                          </p:spTgt>
                                        </p:tgtEl>
                                        <p:attrNameLst>
                                          <p:attrName>style.visibility</p:attrName>
                                        </p:attrNameLst>
                                      </p:cBhvr>
                                      <p:to>
                                        <p:strVal val="visible"/>
                                      </p:to>
                                    </p:set>
                                    <p:animEffect transition="in" filter="fade">
                                      <p:cBhvr>
                                        <p:cTn id="12" dur="1000"/>
                                        <p:tgtEl>
                                          <p:spTgt spid="27651">
                                            <p:txEl>
                                              <p:pRg st="1" end="1"/>
                                            </p:txEl>
                                          </p:spTgt>
                                        </p:tgtEl>
                                      </p:cBhvr>
                                    </p:animEffect>
                                    <p:anim calcmode="lin" valueType="num">
                                      <p:cBhvr>
                                        <p:cTn id="13" dur="1000" fill="hold"/>
                                        <p:tgtEl>
                                          <p:spTgt spid="27651">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7651">
                                            <p:txEl>
                                              <p:pRg st="1" end="1"/>
                                            </p:txEl>
                                          </p:spTgt>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iterate type="lt">
                                    <p:tmPct val="10000"/>
                                  </p:iterate>
                                  <p:childTnLst>
                                    <p:set>
                                      <p:cBhvr>
                                        <p:cTn id="16" dur="1" fill="hold">
                                          <p:stCondLst>
                                            <p:cond delay="0"/>
                                          </p:stCondLst>
                                        </p:cTn>
                                        <p:tgtEl>
                                          <p:spTgt spid="27651">
                                            <p:txEl>
                                              <p:pRg st="2" end="2"/>
                                            </p:txEl>
                                          </p:spTgt>
                                        </p:tgtEl>
                                        <p:attrNameLst>
                                          <p:attrName>style.visibility</p:attrName>
                                        </p:attrNameLst>
                                      </p:cBhvr>
                                      <p:to>
                                        <p:strVal val="visible"/>
                                      </p:to>
                                    </p:set>
                                    <p:animEffect transition="in" filter="fade">
                                      <p:cBhvr>
                                        <p:cTn id="17" dur="1000"/>
                                        <p:tgtEl>
                                          <p:spTgt spid="27651">
                                            <p:txEl>
                                              <p:pRg st="2" end="2"/>
                                            </p:txEl>
                                          </p:spTgt>
                                        </p:tgtEl>
                                      </p:cBhvr>
                                    </p:animEffect>
                                    <p:anim calcmode="lin" valueType="num">
                                      <p:cBhvr>
                                        <p:cTn id="18" dur="1000" fill="hold"/>
                                        <p:tgtEl>
                                          <p:spTgt spid="27651">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7651">
                                            <p:txEl>
                                              <p:pRg st="2" end="2"/>
                                            </p:txEl>
                                          </p:spTgt>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iterate type="lt">
                                    <p:tmPct val="10000"/>
                                  </p:iterate>
                                  <p:childTnLst>
                                    <p:set>
                                      <p:cBhvr>
                                        <p:cTn id="21" dur="1" fill="hold">
                                          <p:stCondLst>
                                            <p:cond delay="0"/>
                                          </p:stCondLst>
                                        </p:cTn>
                                        <p:tgtEl>
                                          <p:spTgt spid="27651">
                                            <p:txEl>
                                              <p:pRg st="3" end="3"/>
                                            </p:txEl>
                                          </p:spTgt>
                                        </p:tgtEl>
                                        <p:attrNameLst>
                                          <p:attrName>style.visibility</p:attrName>
                                        </p:attrNameLst>
                                      </p:cBhvr>
                                      <p:to>
                                        <p:strVal val="visible"/>
                                      </p:to>
                                    </p:set>
                                    <p:animEffect transition="in" filter="fade">
                                      <p:cBhvr>
                                        <p:cTn id="22" dur="1000"/>
                                        <p:tgtEl>
                                          <p:spTgt spid="27651">
                                            <p:txEl>
                                              <p:pRg st="3" end="3"/>
                                            </p:txEl>
                                          </p:spTgt>
                                        </p:tgtEl>
                                      </p:cBhvr>
                                    </p:animEffect>
                                    <p:anim calcmode="lin" valueType="num">
                                      <p:cBhvr>
                                        <p:cTn id="23" dur="1000" fill="hold"/>
                                        <p:tgtEl>
                                          <p:spTgt spid="27651">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27651">
                                            <p:txEl>
                                              <p:pRg st="3" end="3"/>
                                            </p:txEl>
                                          </p:spTgt>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iterate type="lt">
                                    <p:tmPct val="10000"/>
                                  </p:iterate>
                                  <p:childTnLst>
                                    <p:set>
                                      <p:cBhvr>
                                        <p:cTn id="26" dur="1" fill="hold">
                                          <p:stCondLst>
                                            <p:cond delay="0"/>
                                          </p:stCondLst>
                                        </p:cTn>
                                        <p:tgtEl>
                                          <p:spTgt spid="27651">
                                            <p:txEl>
                                              <p:pRg st="4" end="4"/>
                                            </p:txEl>
                                          </p:spTgt>
                                        </p:tgtEl>
                                        <p:attrNameLst>
                                          <p:attrName>style.visibility</p:attrName>
                                        </p:attrNameLst>
                                      </p:cBhvr>
                                      <p:to>
                                        <p:strVal val="visible"/>
                                      </p:to>
                                    </p:set>
                                    <p:animEffect transition="in" filter="fade">
                                      <p:cBhvr>
                                        <p:cTn id="27" dur="1000"/>
                                        <p:tgtEl>
                                          <p:spTgt spid="27651">
                                            <p:txEl>
                                              <p:pRg st="4" end="4"/>
                                            </p:txEl>
                                          </p:spTgt>
                                        </p:tgtEl>
                                      </p:cBhvr>
                                    </p:animEffect>
                                    <p:anim calcmode="lin" valueType="num">
                                      <p:cBhvr>
                                        <p:cTn id="28" dur="1000" fill="hold"/>
                                        <p:tgtEl>
                                          <p:spTgt spid="27651">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276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p:tmplLst>
          <p:tmpl lvl="1">
            <p:tnLst>
              <p:par>
                <p:cTn presetID="47" presetClass="entr" presetSubtype="0" fill="hold" nodeType="clickEffect">
                  <p:stCondLst>
                    <p:cond delay="0"/>
                  </p:stCondLst>
                  <p:iterate type="lt">
                    <p:tmPct val="10000"/>
                  </p:iterate>
                  <p:childTnLst>
                    <p:set>
                      <p:cBhvr>
                        <p:cTn dur="1" fill="hold">
                          <p:stCondLst>
                            <p:cond delay="0"/>
                          </p:stCondLst>
                        </p:cTn>
                        <p:tgtEl>
                          <p:spTgt spid="27651"/>
                        </p:tgtEl>
                        <p:attrNameLst>
                          <p:attrName>style.visibility</p:attrName>
                        </p:attrNameLst>
                      </p:cBhvr>
                      <p:to>
                        <p:strVal val="visible"/>
                      </p:to>
                    </p:set>
                    <p:animEffect transition="in" filter="fade">
                      <p:cBhvr>
                        <p:cTn dur="1000"/>
                        <p:tgtEl>
                          <p:spTgt spid="27651"/>
                        </p:tgtEl>
                      </p:cBhvr>
                    </p:animEffect>
                    <p:anim calcmode="lin" valueType="num">
                      <p:cBhvr>
                        <p:cTn dur="1000" fill="hold"/>
                        <p:tgtEl>
                          <p:spTgt spid="27651"/>
                        </p:tgtEl>
                        <p:attrNameLst>
                          <p:attrName>ppt_x</p:attrName>
                        </p:attrNameLst>
                      </p:cBhvr>
                      <p:tavLst>
                        <p:tav tm="0">
                          <p:val>
                            <p:strVal val="#ppt_x"/>
                          </p:val>
                        </p:tav>
                        <p:tav tm="100000">
                          <p:val>
                            <p:strVal val="#ppt_x"/>
                          </p:val>
                        </p:tav>
                      </p:tavLst>
                    </p:anim>
                    <p:anim calcmode="lin" valueType="num">
                      <p:cBhvr>
                        <p:cTn dur="1000" fill="hold"/>
                        <p:tgtEl>
                          <p:spTgt spid="27651"/>
                        </p:tgtEl>
                        <p:attrNameLst>
                          <p:attrName>ppt_y</p:attrName>
                        </p:attrNameLst>
                      </p:cBhvr>
                      <p:tavLst>
                        <p:tav tm="0">
                          <p:val>
                            <p:strVal val="#ppt_y-.1"/>
                          </p:val>
                        </p:tav>
                        <p:tav tm="100000">
                          <p:val>
                            <p:strVal val="#ppt_y"/>
                          </p:val>
                        </p:tav>
                      </p:tavLst>
                    </p:anim>
                  </p:childTnLst>
                </p:cTn>
              </p:par>
            </p:tnLst>
          </p:tmpl>
          <p:tmpl lvl="2">
            <p:tnLst>
              <p:par>
                <p:cTn presetID="47" presetClass="entr" presetSubtype="0" fill="hold" nodeType="withEffect">
                  <p:stCondLst>
                    <p:cond delay="0"/>
                  </p:stCondLst>
                  <p:iterate type="lt">
                    <p:tmPct val="10000"/>
                  </p:iterate>
                  <p:childTnLst>
                    <p:set>
                      <p:cBhvr>
                        <p:cTn dur="1" fill="hold">
                          <p:stCondLst>
                            <p:cond delay="0"/>
                          </p:stCondLst>
                        </p:cTn>
                        <p:tgtEl>
                          <p:spTgt spid="27651"/>
                        </p:tgtEl>
                        <p:attrNameLst>
                          <p:attrName>style.visibility</p:attrName>
                        </p:attrNameLst>
                      </p:cBhvr>
                      <p:to>
                        <p:strVal val="visible"/>
                      </p:to>
                    </p:set>
                    <p:animEffect transition="in" filter="fade">
                      <p:cBhvr>
                        <p:cTn dur="1000"/>
                        <p:tgtEl>
                          <p:spTgt spid="27651"/>
                        </p:tgtEl>
                      </p:cBhvr>
                    </p:animEffect>
                    <p:anim calcmode="lin" valueType="num">
                      <p:cBhvr>
                        <p:cTn dur="1000" fill="hold"/>
                        <p:tgtEl>
                          <p:spTgt spid="27651"/>
                        </p:tgtEl>
                        <p:attrNameLst>
                          <p:attrName>ppt_x</p:attrName>
                        </p:attrNameLst>
                      </p:cBhvr>
                      <p:tavLst>
                        <p:tav tm="0">
                          <p:val>
                            <p:strVal val="#ppt_x"/>
                          </p:val>
                        </p:tav>
                        <p:tav tm="100000">
                          <p:val>
                            <p:strVal val="#ppt_x"/>
                          </p:val>
                        </p:tav>
                      </p:tavLst>
                    </p:anim>
                    <p:anim calcmode="lin" valueType="num">
                      <p:cBhvr>
                        <p:cTn dur="1000" fill="hold"/>
                        <p:tgtEl>
                          <p:spTgt spid="27651"/>
                        </p:tgtEl>
                        <p:attrNameLst>
                          <p:attrName>ppt_y</p:attrName>
                        </p:attrNameLst>
                      </p:cBhvr>
                      <p:tavLst>
                        <p:tav tm="0">
                          <p:val>
                            <p:strVal val="#ppt_y-.1"/>
                          </p:val>
                        </p:tav>
                        <p:tav tm="100000">
                          <p:val>
                            <p:strVal val="#ppt_y"/>
                          </p:val>
                        </p:tav>
                      </p:tavLst>
                    </p:anim>
                  </p:childTnLst>
                </p:cTn>
              </p:par>
            </p:tnLst>
          </p:tmpl>
          <p:tmpl lvl="3">
            <p:tnLst>
              <p:par>
                <p:cTn presetID="47" presetClass="entr" presetSubtype="0" fill="hold" nodeType="withEffect">
                  <p:stCondLst>
                    <p:cond delay="0"/>
                  </p:stCondLst>
                  <p:iterate type="lt">
                    <p:tmPct val="10000"/>
                  </p:iterate>
                  <p:childTnLst>
                    <p:set>
                      <p:cBhvr>
                        <p:cTn dur="1" fill="hold">
                          <p:stCondLst>
                            <p:cond delay="0"/>
                          </p:stCondLst>
                        </p:cTn>
                        <p:tgtEl>
                          <p:spTgt spid="27651"/>
                        </p:tgtEl>
                        <p:attrNameLst>
                          <p:attrName>style.visibility</p:attrName>
                        </p:attrNameLst>
                      </p:cBhvr>
                      <p:to>
                        <p:strVal val="visible"/>
                      </p:to>
                    </p:set>
                    <p:animEffect transition="in" filter="fade">
                      <p:cBhvr>
                        <p:cTn dur="1000"/>
                        <p:tgtEl>
                          <p:spTgt spid="27651"/>
                        </p:tgtEl>
                      </p:cBhvr>
                    </p:animEffect>
                    <p:anim calcmode="lin" valueType="num">
                      <p:cBhvr>
                        <p:cTn dur="1000" fill="hold"/>
                        <p:tgtEl>
                          <p:spTgt spid="27651"/>
                        </p:tgtEl>
                        <p:attrNameLst>
                          <p:attrName>ppt_x</p:attrName>
                        </p:attrNameLst>
                      </p:cBhvr>
                      <p:tavLst>
                        <p:tav tm="0">
                          <p:val>
                            <p:strVal val="#ppt_x"/>
                          </p:val>
                        </p:tav>
                        <p:tav tm="100000">
                          <p:val>
                            <p:strVal val="#ppt_x"/>
                          </p:val>
                        </p:tav>
                      </p:tavLst>
                    </p:anim>
                    <p:anim calcmode="lin" valueType="num">
                      <p:cBhvr>
                        <p:cTn dur="1000" fill="hold"/>
                        <p:tgtEl>
                          <p:spTgt spid="27651"/>
                        </p:tgtEl>
                        <p:attrNameLst>
                          <p:attrName>ppt_y</p:attrName>
                        </p:attrNameLst>
                      </p:cBhvr>
                      <p:tavLst>
                        <p:tav tm="0">
                          <p:val>
                            <p:strVal val="#ppt_y-.1"/>
                          </p:val>
                        </p:tav>
                        <p:tav tm="100000">
                          <p:val>
                            <p:strVal val="#ppt_y"/>
                          </p:val>
                        </p:tav>
                      </p:tavLst>
                    </p:anim>
                  </p:childTnLst>
                </p:cTn>
              </p:par>
            </p:tnLst>
          </p:tmpl>
          <p:tmpl lvl="4">
            <p:tnLst>
              <p:par>
                <p:cTn presetID="47" presetClass="entr" presetSubtype="0" fill="hold" nodeType="withEffect">
                  <p:stCondLst>
                    <p:cond delay="0"/>
                  </p:stCondLst>
                  <p:iterate type="lt">
                    <p:tmPct val="10000"/>
                  </p:iterate>
                  <p:childTnLst>
                    <p:set>
                      <p:cBhvr>
                        <p:cTn dur="1" fill="hold">
                          <p:stCondLst>
                            <p:cond delay="0"/>
                          </p:stCondLst>
                        </p:cTn>
                        <p:tgtEl>
                          <p:spTgt spid="27651"/>
                        </p:tgtEl>
                        <p:attrNameLst>
                          <p:attrName>style.visibility</p:attrName>
                        </p:attrNameLst>
                      </p:cBhvr>
                      <p:to>
                        <p:strVal val="visible"/>
                      </p:to>
                    </p:set>
                    <p:animEffect transition="in" filter="fade">
                      <p:cBhvr>
                        <p:cTn dur="1000"/>
                        <p:tgtEl>
                          <p:spTgt spid="27651"/>
                        </p:tgtEl>
                      </p:cBhvr>
                    </p:animEffect>
                    <p:anim calcmode="lin" valueType="num">
                      <p:cBhvr>
                        <p:cTn dur="1000" fill="hold"/>
                        <p:tgtEl>
                          <p:spTgt spid="27651"/>
                        </p:tgtEl>
                        <p:attrNameLst>
                          <p:attrName>ppt_x</p:attrName>
                        </p:attrNameLst>
                      </p:cBhvr>
                      <p:tavLst>
                        <p:tav tm="0">
                          <p:val>
                            <p:strVal val="#ppt_x"/>
                          </p:val>
                        </p:tav>
                        <p:tav tm="100000">
                          <p:val>
                            <p:strVal val="#ppt_x"/>
                          </p:val>
                        </p:tav>
                      </p:tavLst>
                    </p:anim>
                    <p:anim calcmode="lin" valueType="num">
                      <p:cBhvr>
                        <p:cTn dur="1000" fill="hold"/>
                        <p:tgtEl>
                          <p:spTgt spid="27651"/>
                        </p:tgtEl>
                        <p:attrNameLst>
                          <p:attrName>ppt_y</p:attrName>
                        </p:attrNameLst>
                      </p:cBhvr>
                      <p:tavLst>
                        <p:tav tm="0">
                          <p:val>
                            <p:strVal val="#ppt_y-.1"/>
                          </p:val>
                        </p:tav>
                        <p:tav tm="100000">
                          <p:val>
                            <p:strVal val="#ppt_y"/>
                          </p:val>
                        </p:tav>
                      </p:tavLst>
                    </p:anim>
                  </p:childTnLst>
                </p:cTn>
              </p:par>
            </p:tnLst>
          </p:tmpl>
          <p:tmpl lvl="5">
            <p:tnLst>
              <p:par>
                <p:cTn presetID="47" presetClass="entr" presetSubtype="0" fill="hold" nodeType="withEffect">
                  <p:stCondLst>
                    <p:cond delay="0"/>
                  </p:stCondLst>
                  <p:iterate type="lt">
                    <p:tmPct val="10000"/>
                  </p:iterate>
                  <p:childTnLst>
                    <p:set>
                      <p:cBhvr>
                        <p:cTn dur="1" fill="hold">
                          <p:stCondLst>
                            <p:cond delay="0"/>
                          </p:stCondLst>
                        </p:cTn>
                        <p:tgtEl>
                          <p:spTgt spid="27651"/>
                        </p:tgtEl>
                        <p:attrNameLst>
                          <p:attrName>style.visibility</p:attrName>
                        </p:attrNameLst>
                      </p:cBhvr>
                      <p:to>
                        <p:strVal val="visible"/>
                      </p:to>
                    </p:set>
                    <p:animEffect transition="in" filter="fade">
                      <p:cBhvr>
                        <p:cTn dur="1000"/>
                        <p:tgtEl>
                          <p:spTgt spid="27651"/>
                        </p:tgtEl>
                      </p:cBhvr>
                    </p:animEffect>
                    <p:anim calcmode="lin" valueType="num">
                      <p:cBhvr>
                        <p:cTn dur="1000" fill="hold"/>
                        <p:tgtEl>
                          <p:spTgt spid="27651"/>
                        </p:tgtEl>
                        <p:attrNameLst>
                          <p:attrName>ppt_x</p:attrName>
                        </p:attrNameLst>
                      </p:cBhvr>
                      <p:tavLst>
                        <p:tav tm="0">
                          <p:val>
                            <p:strVal val="#ppt_x"/>
                          </p:val>
                        </p:tav>
                        <p:tav tm="100000">
                          <p:val>
                            <p:strVal val="#ppt_x"/>
                          </p:val>
                        </p:tav>
                      </p:tavLst>
                    </p:anim>
                    <p:anim calcmode="lin" valueType="num">
                      <p:cBhvr>
                        <p:cTn dur="1000" fill="hold"/>
                        <p:tgtEl>
                          <p:spTgt spid="27651"/>
                        </p:tgtEl>
                        <p:attrNameLst>
                          <p:attrName>ppt_y</p:attrName>
                        </p:attrNameLst>
                      </p:cBhvr>
                      <p:tavLst>
                        <p:tav tm="0">
                          <p:val>
                            <p:strVal val="#ppt_y-.1"/>
                          </p:val>
                        </p:tav>
                        <p:tav tm="100000">
                          <p:val>
                            <p:strVal val="#ppt_y"/>
                          </p:val>
                        </p:tav>
                      </p:tavLst>
                    </p:anim>
                  </p:childTnLst>
                </p:cTn>
              </p:par>
            </p:tnLst>
          </p:tmpl>
        </p:tmplLst>
      </p:bldP>
    </p:bldLst>
  </p:timing>
  <p:txStyles>
    <p:titleStyle>
      <a:lvl1pPr algn="ctr" rtl="0" eaLnBrk="0" fontAlgn="base" hangingPunct="0">
        <a:spcBef>
          <a:spcPct val="0"/>
        </a:spcBef>
        <a:spcAft>
          <a:spcPct val="0"/>
        </a:spcAft>
        <a:defRPr sz="5500" kern="1200">
          <a:solidFill>
            <a:schemeClr val="tx2"/>
          </a:solidFill>
          <a:latin typeface="+mj-lt"/>
          <a:ea typeface="+mj-ea"/>
          <a:cs typeface="+mj-cs"/>
        </a:defRPr>
      </a:lvl1pPr>
      <a:lvl2pPr algn="ctr" rtl="0" eaLnBrk="0" fontAlgn="base" hangingPunct="0">
        <a:spcBef>
          <a:spcPct val="0"/>
        </a:spcBef>
        <a:spcAft>
          <a:spcPct val="0"/>
        </a:spcAft>
        <a:defRPr sz="5500">
          <a:solidFill>
            <a:schemeClr val="tx2"/>
          </a:solidFill>
          <a:latin typeface="Arial" panose="020B0604020202020204" pitchFamily="34" charset="0"/>
        </a:defRPr>
      </a:lvl2pPr>
      <a:lvl3pPr algn="ctr" rtl="0" eaLnBrk="0" fontAlgn="base" hangingPunct="0">
        <a:spcBef>
          <a:spcPct val="0"/>
        </a:spcBef>
        <a:spcAft>
          <a:spcPct val="0"/>
        </a:spcAft>
        <a:defRPr sz="5500">
          <a:solidFill>
            <a:schemeClr val="tx2"/>
          </a:solidFill>
          <a:latin typeface="Arial" panose="020B0604020202020204" pitchFamily="34" charset="0"/>
        </a:defRPr>
      </a:lvl3pPr>
      <a:lvl4pPr algn="ctr" rtl="0" eaLnBrk="0" fontAlgn="base" hangingPunct="0">
        <a:spcBef>
          <a:spcPct val="0"/>
        </a:spcBef>
        <a:spcAft>
          <a:spcPct val="0"/>
        </a:spcAft>
        <a:defRPr sz="5500">
          <a:solidFill>
            <a:schemeClr val="tx2"/>
          </a:solidFill>
          <a:latin typeface="Arial" panose="020B0604020202020204" pitchFamily="34" charset="0"/>
        </a:defRPr>
      </a:lvl4pPr>
      <a:lvl5pPr algn="ctr" rtl="0" eaLnBrk="0" fontAlgn="base" hangingPunct="0">
        <a:spcBef>
          <a:spcPct val="0"/>
        </a:spcBef>
        <a:spcAft>
          <a:spcPct val="0"/>
        </a:spcAft>
        <a:defRPr sz="5500">
          <a:solidFill>
            <a:schemeClr val="tx2"/>
          </a:solidFill>
          <a:latin typeface="Arial" panose="020B0604020202020204" pitchFamily="34" charset="0"/>
        </a:defRPr>
      </a:lvl5pPr>
      <a:lvl6pPr marL="571454" algn="ctr" rtl="0" fontAlgn="base">
        <a:spcBef>
          <a:spcPct val="0"/>
        </a:spcBef>
        <a:spcAft>
          <a:spcPct val="0"/>
        </a:spcAft>
        <a:defRPr sz="5500">
          <a:solidFill>
            <a:schemeClr val="tx2"/>
          </a:solidFill>
          <a:latin typeface="Arial" panose="020B0604020202020204" pitchFamily="34" charset="0"/>
        </a:defRPr>
      </a:lvl6pPr>
      <a:lvl7pPr marL="1142909" algn="ctr" rtl="0" fontAlgn="base">
        <a:spcBef>
          <a:spcPct val="0"/>
        </a:spcBef>
        <a:spcAft>
          <a:spcPct val="0"/>
        </a:spcAft>
        <a:defRPr sz="5500">
          <a:solidFill>
            <a:schemeClr val="tx2"/>
          </a:solidFill>
          <a:latin typeface="Arial" panose="020B0604020202020204" pitchFamily="34" charset="0"/>
        </a:defRPr>
      </a:lvl7pPr>
      <a:lvl8pPr marL="1714363" algn="ctr" rtl="0" fontAlgn="base">
        <a:spcBef>
          <a:spcPct val="0"/>
        </a:spcBef>
        <a:spcAft>
          <a:spcPct val="0"/>
        </a:spcAft>
        <a:defRPr sz="5500">
          <a:solidFill>
            <a:schemeClr val="tx2"/>
          </a:solidFill>
          <a:latin typeface="Arial" panose="020B0604020202020204" pitchFamily="34" charset="0"/>
        </a:defRPr>
      </a:lvl8pPr>
      <a:lvl9pPr marL="2285817" algn="ctr" rtl="0" fontAlgn="base">
        <a:spcBef>
          <a:spcPct val="0"/>
        </a:spcBef>
        <a:spcAft>
          <a:spcPct val="0"/>
        </a:spcAft>
        <a:defRPr sz="5500">
          <a:solidFill>
            <a:schemeClr val="tx2"/>
          </a:solidFill>
          <a:latin typeface="Arial" panose="020B0604020202020204" pitchFamily="34" charset="0"/>
        </a:defRPr>
      </a:lvl9pPr>
    </p:titleStyle>
    <p:bodyStyle>
      <a:lvl1pPr marL="427038" indent="-427038" algn="l" rtl="0" eaLnBrk="0" fontAlgn="base" hangingPunct="0">
        <a:spcBef>
          <a:spcPct val="20000"/>
        </a:spcBef>
        <a:spcAft>
          <a:spcPct val="0"/>
        </a:spcAft>
        <a:buChar char="•"/>
        <a:defRPr sz="4000" kern="1200">
          <a:solidFill>
            <a:schemeClr val="tx1"/>
          </a:solidFill>
          <a:latin typeface="+mn-lt"/>
          <a:ea typeface="+mn-ea"/>
          <a:cs typeface="+mn-cs"/>
        </a:defRPr>
      </a:lvl1pPr>
      <a:lvl2pPr marL="927100" indent="-355600" algn="l" rtl="0" eaLnBrk="0" fontAlgn="base" hangingPunct="0">
        <a:spcBef>
          <a:spcPct val="20000"/>
        </a:spcBef>
        <a:spcAft>
          <a:spcPct val="0"/>
        </a:spcAft>
        <a:buChar char="–"/>
        <a:defRPr sz="3500" kern="1200">
          <a:solidFill>
            <a:schemeClr val="tx1"/>
          </a:solidFill>
          <a:latin typeface="+mn-lt"/>
          <a:ea typeface="+mn-ea"/>
          <a:cs typeface="+mn-cs"/>
        </a:defRPr>
      </a:lvl2pPr>
      <a:lvl3pPr marL="1427163" indent="-284163" algn="l" rtl="0" eaLnBrk="0" fontAlgn="base" hangingPunct="0">
        <a:spcBef>
          <a:spcPct val="20000"/>
        </a:spcBef>
        <a:spcAft>
          <a:spcPct val="0"/>
        </a:spcAft>
        <a:buChar char="•"/>
        <a:defRPr sz="3000" kern="1200">
          <a:solidFill>
            <a:schemeClr val="tx1"/>
          </a:solidFill>
          <a:latin typeface="+mn-lt"/>
          <a:ea typeface="+mn-ea"/>
          <a:cs typeface="+mn-cs"/>
        </a:defRPr>
      </a:lvl3pPr>
      <a:lvl4pPr marL="1998663" indent="-284163" algn="l" rtl="0" eaLnBrk="0" fontAlgn="base" hangingPunct="0">
        <a:spcBef>
          <a:spcPct val="20000"/>
        </a:spcBef>
        <a:spcAft>
          <a:spcPct val="0"/>
        </a:spcAft>
        <a:buChar char="–"/>
        <a:defRPr sz="2500" kern="1200">
          <a:solidFill>
            <a:schemeClr val="tx1"/>
          </a:solidFill>
          <a:latin typeface="+mn-lt"/>
          <a:ea typeface="+mn-ea"/>
          <a:cs typeface="+mn-cs"/>
        </a:defRPr>
      </a:lvl4pPr>
      <a:lvl5pPr marL="2570163" indent="-284163" algn="l" rtl="0" eaLnBrk="0" fontAlgn="base" hangingPunct="0">
        <a:spcBef>
          <a:spcPct val="20000"/>
        </a:spcBef>
        <a:spcAft>
          <a:spcPct val="0"/>
        </a:spcAft>
        <a:buChar char="»"/>
        <a:defRPr sz="2500" kern="1200">
          <a:solidFill>
            <a:schemeClr val="tx1"/>
          </a:solidFill>
          <a:latin typeface="+mn-lt"/>
          <a:ea typeface="+mn-ea"/>
          <a:cs typeface="+mn-cs"/>
        </a:defRPr>
      </a:lvl5pPr>
      <a:lvl6pPr marL="3142999" indent="-285727" algn="l" defTabSz="1142909" rtl="0" eaLnBrk="1" latinLnBrk="0" hangingPunct="1">
        <a:lnSpc>
          <a:spcPct val="90000"/>
        </a:lnSpc>
        <a:spcBef>
          <a:spcPts val="625"/>
        </a:spcBef>
        <a:buFont typeface="Arial" panose="020B0604020202020204" pitchFamily="34" charset="0"/>
        <a:buChar char="•"/>
        <a:defRPr sz="2200" kern="1200">
          <a:solidFill>
            <a:schemeClr val="tx1"/>
          </a:solidFill>
          <a:latin typeface="+mn-lt"/>
          <a:ea typeface="+mn-ea"/>
          <a:cs typeface="+mn-cs"/>
        </a:defRPr>
      </a:lvl6pPr>
      <a:lvl7pPr marL="3714453" indent="-285727" algn="l" defTabSz="1142909" rtl="0" eaLnBrk="1" latinLnBrk="0" hangingPunct="1">
        <a:lnSpc>
          <a:spcPct val="90000"/>
        </a:lnSpc>
        <a:spcBef>
          <a:spcPts val="625"/>
        </a:spcBef>
        <a:buFont typeface="Arial" panose="020B0604020202020204" pitchFamily="34" charset="0"/>
        <a:buChar char="•"/>
        <a:defRPr sz="2200" kern="1200">
          <a:solidFill>
            <a:schemeClr val="tx1"/>
          </a:solidFill>
          <a:latin typeface="+mn-lt"/>
          <a:ea typeface="+mn-ea"/>
          <a:cs typeface="+mn-cs"/>
        </a:defRPr>
      </a:lvl7pPr>
      <a:lvl8pPr marL="4285907" indent="-285727" algn="l" defTabSz="1142909" rtl="0" eaLnBrk="1" latinLnBrk="0" hangingPunct="1">
        <a:lnSpc>
          <a:spcPct val="90000"/>
        </a:lnSpc>
        <a:spcBef>
          <a:spcPts val="625"/>
        </a:spcBef>
        <a:buFont typeface="Arial" panose="020B0604020202020204" pitchFamily="34" charset="0"/>
        <a:buChar char="•"/>
        <a:defRPr sz="2200" kern="1200">
          <a:solidFill>
            <a:schemeClr val="tx1"/>
          </a:solidFill>
          <a:latin typeface="+mn-lt"/>
          <a:ea typeface="+mn-ea"/>
          <a:cs typeface="+mn-cs"/>
        </a:defRPr>
      </a:lvl8pPr>
      <a:lvl9pPr marL="4857361" indent="-285727" algn="l" defTabSz="1142909" rtl="0" eaLnBrk="1" latinLnBrk="0" hangingPunct="1">
        <a:lnSpc>
          <a:spcPct val="90000"/>
        </a:lnSpc>
        <a:spcBef>
          <a:spcPts val="625"/>
        </a:spcBef>
        <a:buFont typeface="Arial" panose="020B0604020202020204" pitchFamily="34" charset="0"/>
        <a:buChar char="•"/>
        <a:defRPr sz="2200" kern="1200">
          <a:solidFill>
            <a:schemeClr val="tx1"/>
          </a:solidFill>
          <a:latin typeface="+mn-lt"/>
          <a:ea typeface="+mn-ea"/>
          <a:cs typeface="+mn-cs"/>
        </a:defRPr>
      </a:lvl9pPr>
    </p:bodyStyle>
    <p:otherStyle>
      <a:defPPr>
        <a:defRPr lang="en-US"/>
      </a:defPPr>
      <a:lvl1pPr marL="0" algn="l" defTabSz="1142909" rtl="0" eaLnBrk="1" latinLnBrk="0" hangingPunct="1">
        <a:defRPr sz="2200" kern="1200">
          <a:solidFill>
            <a:schemeClr val="tx1"/>
          </a:solidFill>
          <a:latin typeface="+mn-lt"/>
          <a:ea typeface="+mn-ea"/>
          <a:cs typeface="+mn-cs"/>
        </a:defRPr>
      </a:lvl1pPr>
      <a:lvl2pPr marL="571454" algn="l" defTabSz="1142909" rtl="0" eaLnBrk="1" latinLnBrk="0" hangingPunct="1">
        <a:defRPr sz="2200" kern="1200">
          <a:solidFill>
            <a:schemeClr val="tx1"/>
          </a:solidFill>
          <a:latin typeface="+mn-lt"/>
          <a:ea typeface="+mn-ea"/>
          <a:cs typeface="+mn-cs"/>
        </a:defRPr>
      </a:lvl2pPr>
      <a:lvl3pPr marL="1142909" algn="l" defTabSz="1142909" rtl="0" eaLnBrk="1" latinLnBrk="0" hangingPunct="1">
        <a:defRPr sz="2200" kern="1200">
          <a:solidFill>
            <a:schemeClr val="tx1"/>
          </a:solidFill>
          <a:latin typeface="+mn-lt"/>
          <a:ea typeface="+mn-ea"/>
          <a:cs typeface="+mn-cs"/>
        </a:defRPr>
      </a:lvl3pPr>
      <a:lvl4pPr marL="1714363" algn="l" defTabSz="1142909" rtl="0" eaLnBrk="1" latinLnBrk="0" hangingPunct="1">
        <a:defRPr sz="2200" kern="1200">
          <a:solidFill>
            <a:schemeClr val="tx1"/>
          </a:solidFill>
          <a:latin typeface="+mn-lt"/>
          <a:ea typeface="+mn-ea"/>
          <a:cs typeface="+mn-cs"/>
        </a:defRPr>
      </a:lvl4pPr>
      <a:lvl5pPr marL="2285817" algn="l" defTabSz="1142909" rtl="0" eaLnBrk="1" latinLnBrk="0" hangingPunct="1">
        <a:defRPr sz="2200" kern="1200">
          <a:solidFill>
            <a:schemeClr val="tx1"/>
          </a:solidFill>
          <a:latin typeface="+mn-lt"/>
          <a:ea typeface="+mn-ea"/>
          <a:cs typeface="+mn-cs"/>
        </a:defRPr>
      </a:lvl5pPr>
      <a:lvl6pPr marL="2857271" algn="l" defTabSz="1142909" rtl="0" eaLnBrk="1" latinLnBrk="0" hangingPunct="1">
        <a:defRPr sz="2200" kern="1200">
          <a:solidFill>
            <a:schemeClr val="tx1"/>
          </a:solidFill>
          <a:latin typeface="+mn-lt"/>
          <a:ea typeface="+mn-ea"/>
          <a:cs typeface="+mn-cs"/>
        </a:defRPr>
      </a:lvl6pPr>
      <a:lvl7pPr marL="3428726" algn="l" defTabSz="1142909" rtl="0" eaLnBrk="1" latinLnBrk="0" hangingPunct="1">
        <a:defRPr sz="2200" kern="1200">
          <a:solidFill>
            <a:schemeClr val="tx1"/>
          </a:solidFill>
          <a:latin typeface="+mn-lt"/>
          <a:ea typeface="+mn-ea"/>
          <a:cs typeface="+mn-cs"/>
        </a:defRPr>
      </a:lvl7pPr>
      <a:lvl8pPr marL="4000180" algn="l" defTabSz="1142909" rtl="0" eaLnBrk="1" latinLnBrk="0" hangingPunct="1">
        <a:defRPr sz="2200" kern="1200">
          <a:solidFill>
            <a:schemeClr val="tx1"/>
          </a:solidFill>
          <a:latin typeface="+mn-lt"/>
          <a:ea typeface="+mn-ea"/>
          <a:cs typeface="+mn-cs"/>
        </a:defRPr>
      </a:lvl8pPr>
      <a:lvl9pPr marL="4571634" algn="l" defTabSz="1142909" rtl="0" eaLnBrk="1" latinLnBrk="0" hangingPunct="1">
        <a:defRPr sz="22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A727CBB5-CA7C-47DE-A8DB-216B0EC2CAF4}"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1/6/2026</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307F639-05DB-4756-8123-99BB3598F65E}"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400890171"/>
      </p:ext>
    </p:extLst>
  </p:cSld>
  <p:clrMap bg1="lt1" tx1="dk1" bg2="lt2" tx2="dk2" accent1="accent1" accent2="accent2" accent3="accent3" accent4="accent4" accent5="accent5" accent6="accent6" hlink="hlink" folHlink="folHlink"/>
  <p:sldLayoutIdLst>
    <p:sldLayoutId id="2147483909" r:id="rId1"/>
    <p:sldLayoutId id="2147483910" r:id="rId2"/>
    <p:sldLayoutId id="2147483911" r:id="rId3"/>
    <p:sldLayoutId id="2147483912" r:id="rId4"/>
    <p:sldLayoutId id="2147483913" r:id="rId5"/>
    <p:sldLayoutId id="2147483914" r:id="rId6"/>
    <p:sldLayoutId id="2147483915" r:id="rId7"/>
    <p:sldLayoutId id="2147483916" r:id="rId8"/>
    <p:sldLayoutId id="2147483917" r:id="rId9"/>
    <p:sldLayoutId id="2147483918" r:id="rId10"/>
    <p:sldLayoutId id="21474839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fif"/><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Layout" Target="../slideLayouts/slideLayout26.xml"/><Relationship Id="rId6" Type="http://schemas.openxmlformats.org/officeDocument/2006/relationships/image" Target="../media/image16.png"/><Relationship Id="rId5" Type="http://schemas.openxmlformats.org/officeDocument/2006/relationships/image" Target="../media/image18.gif"/><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Layout" Target="../slideLayouts/slideLayout26.xml"/><Relationship Id="rId6" Type="http://schemas.openxmlformats.org/officeDocument/2006/relationships/image" Target="../media/image19.png"/><Relationship Id="rId5" Type="http://schemas.openxmlformats.org/officeDocument/2006/relationships/image" Target="../media/image16.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Layout" Target="../slideLayouts/slideLayout26.xml"/><Relationship Id="rId5" Type="http://schemas.openxmlformats.org/officeDocument/2006/relationships/image" Target="../media/image16.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fif"/><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fif"/><Relationship Id="rId1" Type="http://schemas.openxmlformats.org/officeDocument/2006/relationships/slideLayout" Target="../slideLayouts/slideLayout18.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fif"/><Relationship Id="rId1" Type="http://schemas.openxmlformats.org/officeDocument/2006/relationships/slideLayout" Target="../slideLayouts/slideLayout18.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Layout" Target="../slideLayouts/slideLayout18.xml"/><Relationship Id="rId7" Type="http://schemas.openxmlformats.org/officeDocument/2006/relationships/image" Target="../media/image8.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7.png"/><Relationship Id="rId5" Type="http://schemas.openxmlformats.org/officeDocument/2006/relationships/image" Target="../media/image2.png"/><Relationship Id="rId4" Type="http://schemas.openxmlformats.org/officeDocument/2006/relationships/image" Target="../media/image4.jfif"/><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fif"/><Relationship Id="rId1" Type="http://schemas.openxmlformats.org/officeDocument/2006/relationships/slideLayout" Target="../slideLayouts/slideLayout18.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Layout" Target="../slideLayouts/slideLayout18.xml"/><Relationship Id="rId7" Type="http://schemas.openxmlformats.org/officeDocument/2006/relationships/image" Target="../media/image8.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7.png"/><Relationship Id="rId5" Type="http://schemas.openxmlformats.org/officeDocument/2006/relationships/image" Target="../media/image2.png"/><Relationship Id="rId4" Type="http://schemas.openxmlformats.org/officeDocument/2006/relationships/image" Target="../media/image4.jfif"/><Relationship Id="rId9" Type="http://schemas.openxmlformats.org/officeDocument/2006/relationships/image" Target="../media/image10.png"/></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slideLayout" Target="../slideLayouts/slideLayout26.xml"/><Relationship Id="rId7" Type="http://schemas.openxmlformats.org/officeDocument/2006/relationships/image" Target="../media/image13.pn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12.png"/><Relationship Id="rId5" Type="http://schemas.openxmlformats.org/officeDocument/2006/relationships/image" Target="../media/image10.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Layout" Target="../slideLayouts/slideLayout26.xml"/><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Layout" Target="../slideLayouts/slideLayout26.xml"/><Relationship Id="rId5" Type="http://schemas.openxmlformats.org/officeDocument/2006/relationships/image" Target="../media/image16.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103120"/>
            <a:ext cx="12192000" cy="475488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28" y="-20444"/>
            <a:ext cx="3117840" cy="905815"/>
          </a:xfrm>
          <a:prstGeom prst="rect">
            <a:avLst/>
          </a:prstGeom>
        </p:spPr>
      </p:pic>
      <p:sp>
        <p:nvSpPr>
          <p:cNvPr id="5" name="Rectangle 4"/>
          <p:cNvSpPr/>
          <p:nvPr/>
        </p:nvSpPr>
        <p:spPr>
          <a:xfrm>
            <a:off x="5887268" y="133687"/>
            <a:ext cx="1483035" cy="548099"/>
          </a:xfrm>
          <a:prstGeom prst="rect">
            <a:avLst/>
          </a:prstGeom>
        </p:spPr>
        <p:txBody>
          <a:bodyPr wrap="none">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US" sz="2800" b="1" i="0" u="none" strike="noStrike" kern="1200" cap="none" spc="0" normalizeH="0" baseline="0" noProof="0">
                <a:ln>
                  <a:noFill/>
                </a:ln>
                <a:solidFill>
                  <a:srgbClr val="FFFF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TIẾT </a:t>
            </a:r>
            <a:r>
              <a:rPr lang="en-US" sz="2800" b="1" noProof="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20</a:t>
            </a:r>
            <a:endParaRPr kumimoji="0" lang="en-US" sz="2800" b="0" i="0" u="none" strike="noStrike" kern="1200" cap="none" spc="0" normalizeH="0" baseline="0" noProof="0" dirty="0">
              <a:ln>
                <a:noFill/>
              </a:ln>
              <a:solidFill>
                <a:srgbClr val="FFFF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6" name="Rectangle 5"/>
          <p:cNvSpPr/>
          <p:nvPr/>
        </p:nvSpPr>
        <p:spPr>
          <a:xfrm>
            <a:off x="1961594" y="711094"/>
            <a:ext cx="9615645" cy="907749"/>
          </a:xfrm>
          <a:prstGeom prst="rect">
            <a:avLst/>
          </a:prstGeom>
        </p:spPr>
        <p:txBody>
          <a:bodyPr wrap="square">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THƯỜNG THỨC ÂM NHẠC</a:t>
            </a:r>
            <a:r>
              <a:rPr kumimoji="0" lang="en-US" sz="2400" b="1" i="0" u="none" strike="noStrike" kern="1200" cap="none" spc="0" normalizeH="0" baseline="0" noProof="0">
                <a:ln>
                  <a:noFill/>
                </a:ln>
                <a:solidFill>
                  <a:srgbClr val="FFFF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US" sz="2400" b="1" i="0" u="none" strike="noStrike" kern="1200" cap="none" spc="0" normalizeH="0" baseline="0" noProof="0">
                <a:ln>
                  <a:noFill/>
                </a:ln>
                <a:solidFill>
                  <a:srgbClr val="FFFF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NHẠC</a:t>
            </a:r>
            <a:r>
              <a:rPr kumimoji="0" lang="en-US" sz="2400" b="1" i="0" u="none" strike="noStrike" kern="1200" cap="none" spc="0" normalizeH="0" noProof="0">
                <a:ln>
                  <a:noFill/>
                </a:ln>
                <a:solidFill>
                  <a:srgbClr val="FFFF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SĨ </a:t>
            </a:r>
            <a:r>
              <a:rPr lang="en-US" sz="2400" b="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BÙI ĐÌNH THẢO </a:t>
            </a:r>
            <a:r>
              <a:rPr kumimoji="0" lang="en-US" sz="2400" b="1" i="0" u="none" strike="noStrike" kern="1200" cap="none" spc="0" normalizeH="0" noProof="0">
                <a:ln>
                  <a:noFill/>
                </a:ln>
                <a:solidFill>
                  <a:srgbClr val="FFFF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 </a:t>
            </a:r>
            <a:r>
              <a:rPr kumimoji="0" lang="en-US" sz="2400" b="1" i="0" u="none" strike="noStrike" kern="1200" cap="none" spc="0" normalizeH="0" noProof="0" dirty="0">
                <a:ln>
                  <a:noFill/>
                </a:ln>
                <a:solidFill>
                  <a:srgbClr val="FFFF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 </a:t>
            </a:r>
            <a:r>
              <a:rPr kumimoji="0" lang="en-US" sz="2400" b="1" i="0" u="none" strike="noStrike" kern="1200" cap="none" spc="0" normalizeH="0" noProof="0">
                <a:ln>
                  <a:noFill/>
                </a:ln>
                <a:solidFill>
                  <a:srgbClr val="FFFF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HÁT SÁCH BÚT THÂN YÊU ƠI</a:t>
            </a:r>
            <a:endParaRPr kumimoji="0" lang="en-US" sz="2400" b="0" i="0" u="none" strike="noStrike" kern="1200" cap="none" spc="0" normalizeH="0" baseline="0" noProof="0" dirty="0">
              <a:ln>
                <a:noFill/>
              </a:ln>
              <a:solidFill>
                <a:srgbClr val="FFFF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Rectangle 6"/>
          <p:cNvSpPr/>
          <p:nvPr/>
        </p:nvSpPr>
        <p:spPr>
          <a:xfrm>
            <a:off x="2800475" y="1867364"/>
            <a:ext cx="7444696" cy="517065"/>
          </a:xfrm>
          <a:prstGeom prst="rect">
            <a:avLst/>
          </a:prstGeom>
        </p:spPr>
        <p:txBody>
          <a:bodyPr wrap="square">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US" sz="2400" b="1"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ÔN </a:t>
            </a:r>
            <a:r>
              <a:rPr lang="en-US" sz="2400" b="1">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TẬP ĐỌC NHẠC SỐ 3</a:t>
            </a:r>
            <a:endParaRPr kumimoji="0" lang="en-US" sz="2400" b="0" i="0" u="none" strike="noStrike" kern="1200" cap="none" spc="0" normalizeH="0" baseline="0" noProof="0" dirty="0">
              <a:ln>
                <a:noFill/>
              </a:ln>
              <a:solidFill>
                <a:srgbClr val="FFFF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43677393"/>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2" name="Picture 3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57555"/>
            <a:ext cx="12192000" cy="3000445"/>
          </a:xfrm>
          <a:prstGeom prst="rect">
            <a:avLst/>
          </a:prstGeom>
        </p:spPr>
      </p:pic>
      <p:pic>
        <p:nvPicPr>
          <p:cNvPr id="25" name="Picture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47616" y="4442759"/>
            <a:ext cx="3481337" cy="2397121"/>
          </a:xfrm>
          <a:prstGeom prst="rect">
            <a:avLst/>
          </a:prstGeom>
        </p:spPr>
      </p:pic>
      <p:pic>
        <p:nvPicPr>
          <p:cNvPr id="53" name="Picture 5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88836" y="3678444"/>
            <a:ext cx="358222" cy="358222"/>
          </a:xfrm>
          <a:prstGeom prst="rect">
            <a:avLst/>
          </a:prstGeom>
        </p:spPr>
      </p:pic>
      <p:pic>
        <p:nvPicPr>
          <p:cNvPr id="60" name="Picture 59" descr="C:\Users\Admin\Desktop\2024-06-18_171346.pn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 y="-194964"/>
            <a:ext cx="12022362" cy="4416403"/>
          </a:xfrm>
          <a:prstGeom prst="rect">
            <a:avLst/>
          </a:prstGeom>
          <a:noFill/>
          <a:ln>
            <a:noFill/>
          </a:ln>
        </p:spPr>
      </p:pic>
      <p:pic>
        <p:nvPicPr>
          <p:cNvPr id="62" name="Picture 6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7845" y="2469442"/>
            <a:ext cx="358222" cy="358222"/>
          </a:xfrm>
          <a:prstGeom prst="rect">
            <a:avLst/>
          </a:prstGeom>
        </p:spPr>
      </p:pic>
      <p:pic>
        <p:nvPicPr>
          <p:cNvPr id="63" name="Picture 6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35256" y="2469442"/>
            <a:ext cx="358222" cy="358222"/>
          </a:xfrm>
          <a:prstGeom prst="rect">
            <a:avLst/>
          </a:prstGeom>
        </p:spPr>
      </p:pic>
      <p:pic>
        <p:nvPicPr>
          <p:cNvPr id="64" name="Picture 6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48107" y="2469442"/>
            <a:ext cx="358222" cy="358222"/>
          </a:xfrm>
          <a:prstGeom prst="rect">
            <a:avLst/>
          </a:prstGeom>
        </p:spPr>
      </p:pic>
      <p:pic>
        <p:nvPicPr>
          <p:cNvPr id="65" name="Picture 6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27155" y="2514216"/>
            <a:ext cx="358222" cy="358222"/>
          </a:xfrm>
          <a:prstGeom prst="rect">
            <a:avLst/>
          </a:prstGeom>
        </p:spPr>
      </p:pic>
      <p:pic>
        <p:nvPicPr>
          <p:cNvPr id="66" name="Picture 6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20331" y="2514998"/>
            <a:ext cx="358222" cy="358222"/>
          </a:xfrm>
          <a:prstGeom prst="rect">
            <a:avLst/>
          </a:prstGeom>
        </p:spPr>
      </p:pic>
      <p:pic>
        <p:nvPicPr>
          <p:cNvPr id="67" name="Picture 6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82653" y="2514216"/>
            <a:ext cx="358222" cy="358222"/>
          </a:xfrm>
          <a:prstGeom prst="rect">
            <a:avLst/>
          </a:prstGeom>
        </p:spPr>
      </p:pic>
      <p:pic>
        <p:nvPicPr>
          <p:cNvPr id="68" name="Picture 6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65455" y="2469442"/>
            <a:ext cx="358222" cy="358222"/>
          </a:xfrm>
          <a:prstGeom prst="rect">
            <a:avLst/>
          </a:prstGeom>
        </p:spPr>
      </p:pic>
      <p:pic>
        <p:nvPicPr>
          <p:cNvPr id="69" name="Picture 6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97975" y="2453224"/>
            <a:ext cx="358222" cy="358222"/>
          </a:xfrm>
          <a:prstGeom prst="rect">
            <a:avLst/>
          </a:prstGeom>
        </p:spPr>
      </p:pic>
      <p:pic>
        <p:nvPicPr>
          <p:cNvPr id="70" name="Picture 6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96772" y="2514216"/>
            <a:ext cx="358222" cy="358222"/>
          </a:xfrm>
          <a:prstGeom prst="rect">
            <a:avLst/>
          </a:prstGeom>
        </p:spPr>
      </p:pic>
      <p:pic>
        <p:nvPicPr>
          <p:cNvPr id="71" name="Picture 7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96348" y="2469442"/>
            <a:ext cx="358222" cy="358222"/>
          </a:xfrm>
          <a:prstGeom prst="rect">
            <a:avLst/>
          </a:prstGeom>
        </p:spPr>
      </p:pic>
      <p:pic>
        <p:nvPicPr>
          <p:cNvPr id="72" name="Picture 7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65455" y="4152988"/>
            <a:ext cx="358222" cy="358222"/>
          </a:xfrm>
          <a:prstGeom prst="rect">
            <a:avLst/>
          </a:prstGeom>
        </p:spPr>
      </p:pic>
      <p:pic>
        <p:nvPicPr>
          <p:cNvPr id="73" name="Picture 7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77467" y="4163173"/>
            <a:ext cx="358222" cy="358222"/>
          </a:xfrm>
          <a:prstGeom prst="rect">
            <a:avLst/>
          </a:prstGeom>
        </p:spPr>
      </p:pic>
      <p:pic>
        <p:nvPicPr>
          <p:cNvPr id="74" name="Picture 7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9623" y="4188276"/>
            <a:ext cx="358222" cy="358222"/>
          </a:xfrm>
          <a:prstGeom prst="rect">
            <a:avLst/>
          </a:prstGeom>
        </p:spPr>
      </p:pic>
      <p:pic>
        <p:nvPicPr>
          <p:cNvPr id="75" name="Picture 7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01274" y="2453224"/>
            <a:ext cx="358222" cy="358222"/>
          </a:xfrm>
          <a:prstGeom prst="rect">
            <a:avLst/>
          </a:prstGeom>
        </p:spPr>
      </p:pic>
      <p:pic>
        <p:nvPicPr>
          <p:cNvPr id="76" name="Picture 7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81688" y="2469442"/>
            <a:ext cx="358222" cy="358222"/>
          </a:xfrm>
          <a:prstGeom prst="rect">
            <a:avLst/>
          </a:prstGeom>
        </p:spPr>
      </p:pic>
      <p:sp>
        <p:nvSpPr>
          <p:cNvPr id="77" name="Rectangle 76"/>
          <p:cNvSpPr/>
          <p:nvPr/>
        </p:nvSpPr>
        <p:spPr>
          <a:xfrm>
            <a:off x="122473" y="104992"/>
            <a:ext cx="3993401"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a:solidFill>
                  <a:prstClr val="black"/>
                </a:solidFill>
                <a:latin typeface="Times New Roman" panose="02020603050405020304" pitchFamily="18" charset="0"/>
                <a:cs typeface="Times New Roman" panose="02020603050405020304" pitchFamily="18" charset="0"/>
              </a:rPr>
              <a:t>Ôn đọc nhạc</a:t>
            </a:r>
            <a:r>
              <a:rPr kumimoji="0" 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vỗ tay theo phách</a:t>
            </a:r>
          </a:p>
        </p:txBody>
      </p:sp>
      <p:pic>
        <p:nvPicPr>
          <p:cNvPr id="78" name="Picture 7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96348" y="4084303"/>
            <a:ext cx="358222" cy="358222"/>
          </a:xfrm>
          <a:prstGeom prst="rect">
            <a:avLst/>
          </a:prstGeom>
        </p:spPr>
      </p:pic>
      <p:pic>
        <p:nvPicPr>
          <p:cNvPr id="79" name="Picture 7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85375" y="4084303"/>
            <a:ext cx="358222" cy="358222"/>
          </a:xfrm>
          <a:prstGeom prst="rect">
            <a:avLst/>
          </a:prstGeom>
        </p:spPr>
      </p:pic>
      <p:pic>
        <p:nvPicPr>
          <p:cNvPr id="80" name="Picture 7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80709" y="4088176"/>
            <a:ext cx="358222" cy="358222"/>
          </a:xfrm>
          <a:prstGeom prst="rect">
            <a:avLst/>
          </a:prstGeom>
        </p:spPr>
      </p:pic>
      <p:pic>
        <p:nvPicPr>
          <p:cNvPr id="81" name="Picture 8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67032" y="4152988"/>
            <a:ext cx="358222" cy="358222"/>
          </a:xfrm>
          <a:prstGeom prst="rect">
            <a:avLst/>
          </a:prstGeom>
        </p:spPr>
      </p:pic>
      <p:pic>
        <p:nvPicPr>
          <p:cNvPr id="82" name="Picture 8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58243" y="4176273"/>
            <a:ext cx="358222" cy="358222"/>
          </a:xfrm>
          <a:prstGeom prst="rect">
            <a:avLst/>
          </a:prstGeom>
        </p:spPr>
      </p:pic>
      <p:pic>
        <p:nvPicPr>
          <p:cNvPr id="83" name="Picture 8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00534" y="4073953"/>
            <a:ext cx="358222" cy="358222"/>
          </a:xfrm>
          <a:prstGeom prst="rect">
            <a:avLst/>
          </a:prstGeom>
        </p:spPr>
      </p:pic>
      <p:pic>
        <p:nvPicPr>
          <p:cNvPr id="84" name="Picture 8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74979" y="4113969"/>
            <a:ext cx="358222" cy="358222"/>
          </a:xfrm>
          <a:prstGeom prst="rect">
            <a:avLst/>
          </a:prstGeom>
        </p:spPr>
      </p:pic>
      <p:pic>
        <p:nvPicPr>
          <p:cNvPr id="85" name="Picture 8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961417" y="4057426"/>
            <a:ext cx="358222" cy="358222"/>
          </a:xfrm>
          <a:prstGeom prst="rect">
            <a:avLst/>
          </a:prstGeom>
        </p:spPr>
      </p:pic>
      <p:pic>
        <p:nvPicPr>
          <p:cNvPr id="86" name="Picture 8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458756" y="4066417"/>
            <a:ext cx="358222" cy="358222"/>
          </a:xfrm>
          <a:prstGeom prst="rect">
            <a:avLst/>
          </a:prstGeom>
        </p:spPr>
      </p:pic>
    </p:spTree>
    <p:extLst>
      <p:ext uri="{BB962C8B-B14F-4D97-AF65-F5344CB8AC3E}">
        <p14:creationId xmlns:p14="http://schemas.microsoft.com/office/powerpoint/2010/main" val="2288836563"/>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2" name="Picture 3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57555"/>
            <a:ext cx="12192000" cy="3000445"/>
          </a:xfrm>
          <a:prstGeom prst="rect">
            <a:avLst/>
          </a:prstGeom>
        </p:spPr>
      </p:pic>
      <p:pic>
        <p:nvPicPr>
          <p:cNvPr id="25" name="Picture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45600" y="4854509"/>
            <a:ext cx="2883353" cy="1985371"/>
          </a:xfrm>
          <a:prstGeom prst="rect">
            <a:avLst/>
          </a:prstGeom>
        </p:spPr>
      </p:pic>
      <p:pic>
        <p:nvPicPr>
          <p:cNvPr id="23" name="Picture 22" descr="C:\Users\Admin\Desktop\2024-06-18_171346.pn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12022362" cy="4416403"/>
          </a:xfrm>
          <a:prstGeom prst="rect">
            <a:avLst/>
          </a:prstGeom>
          <a:noFill/>
          <a:ln>
            <a:noFill/>
          </a:ln>
        </p:spPr>
      </p:pic>
      <p:sp>
        <p:nvSpPr>
          <p:cNvPr id="24" name="Rectangle 23"/>
          <p:cNvSpPr/>
          <p:nvPr/>
        </p:nvSpPr>
        <p:spPr>
          <a:xfrm>
            <a:off x="122473" y="104992"/>
            <a:ext cx="3959738"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noProof="0">
                <a:solidFill>
                  <a:prstClr val="black"/>
                </a:solidFill>
                <a:latin typeface="Times New Roman" panose="02020603050405020304" pitchFamily="18" charset="0"/>
                <a:cs typeface="Times New Roman" panose="02020603050405020304" pitchFamily="18" charset="0"/>
              </a:rPr>
              <a:t>Ôn đọc nhạc</a:t>
            </a:r>
            <a:r>
              <a:rPr kumimoji="0" 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gõ đệm theo nhịp</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41992" y="2719259"/>
            <a:ext cx="482008" cy="510169"/>
          </a:xfrm>
          <a:prstGeom prst="rect">
            <a:avLst/>
          </a:prstGeom>
        </p:spPr>
      </p:pic>
      <p:pic>
        <p:nvPicPr>
          <p:cNvPr id="26" name="Picture 2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906276" y="2705503"/>
            <a:ext cx="482008" cy="510169"/>
          </a:xfrm>
          <a:prstGeom prst="rect">
            <a:avLst/>
          </a:prstGeom>
        </p:spPr>
      </p:pic>
      <p:pic>
        <p:nvPicPr>
          <p:cNvPr id="34" name="Picture 3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07686" y="2742874"/>
            <a:ext cx="482008" cy="510169"/>
          </a:xfrm>
          <a:prstGeom prst="rect">
            <a:avLst/>
          </a:prstGeom>
        </p:spPr>
      </p:pic>
      <p:pic>
        <p:nvPicPr>
          <p:cNvPr id="35" name="Picture 3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08563" y="2719259"/>
            <a:ext cx="482008" cy="510169"/>
          </a:xfrm>
          <a:prstGeom prst="rect">
            <a:avLst/>
          </a:prstGeom>
        </p:spPr>
      </p:pic>
      <p:pic>
        <p:nvPicPr>
          <p:cNvPr id="36" name="Picture 3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147280" y="4227175"/>
            <a:ext cx="482008" cy="510169"/>
          </a:xfrm>
          <a:prstGeom prst="rect">
            <a:avLst/>
          </a:prstGeom>
        </p:spPr>
      </p:pic>
      <p:pic>
        <p:nvPicPr>
          <p:cNvPr id="37" name="Picture 3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09820" y="4161318"/>
            <a:ext cx="482008" cy="510169"/>
          </a:xfrm>
          <a:prstGeom prst="rect">
            <a:avLst/>
          </a:prstGeom>
        </p:spPr>
      </p:pic>
      <p:pic>
        <p:nvPicPr>
          <p:cNvPr id="38" name="Picture 3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52106" y="4234111"/>
            <a:ext cx="482008" cy="510169"/>
          </a:xfrm>
          <a:prstGeom prst="rect">
            <a:avLst/>
          </a:prstGeom>
        </p:spPr>
      </p:pic>
      <p:pic>
        <p:nvPicPr>
          <p:cNvPr id="39" name="Picture 3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12384" y="4381961"/>
            <a:ext cx="482008" cy="510169"/>
          </a:xfrm>
          <a:prstGeom prst="rect">
            <a:avLst/>
          </a:prstGeom>
        </p:spPr>
      </p:pic>
    </p:spTree>
    <p:extLst>
      <p:ext uri="{BB962C8B-B14F-4D97-AF65-F5344CB8AC3E}">
        <p14:creationId xmlns:p14="http://schemas.microsoft.com/office/powerpoint/2010/main" val="1677956663"/>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2" name="Picture 3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57555"/>
            <a:ext cx="12192000" cy="3000445"/>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15583" y="4512745"/>
            <a:ext cx="2780669" cy="2345255"/>
          </a:xfrm>
          <a:prstGeom prst="rect">
            <a:avLst/>
          </a:prstGeom>
        </p:spPr>
      </p:pic>
      <p:pic>
        <p:nvPicPr>
          <p:cNvPr id="7" name="Picture 6" descr="C:\Users\Admin\Desktop\2024-06-18_171346.pn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2856"/>
            <a:ext cx="12022362" cy="4416403"/>
          </a:xfrm>
          <a:prstGeom prst="rect">
            <a:avLst/>
          </a:prstGeom>
          <a:noFill/>
          <a:ln>
            <a:noFill/>
          </a:ln>
        </p:spPr>
      </p:pic>
      <p:sp>
        <p:nvSpPr>
          <p:cNvPr id="8" name="Rectangle 7"/>
          <p:cNvSpPr/>
          <p:nvPr/>
        </p:nvSpPr>
        <p:spPr>
          <a:xfrm>
            <a:off x="90050" y="140725"/>
            <a:ext cx="4017446" cy="446276"/>
          </a:xfrm>
          <a:prstGeom prst="rect">
            <a:avLst/>
          </a:prstGeom>
        </p:spPr>
        <p:txBody>
          <a:bodyPr wrap="none">
            <a:spAutoFit/>
          </a:bodyPr>
          <a:lstStyle/>
          <a:p>
            <a:pPr marL="0" marR="0" lvl="0" indent="0" algn="just" defTabSz="914400" rtl="0" eaLnBrk="1" fontAlgn="auto" latinLnBrk="0" hangingPunct="1">
              <a:lnSpc>
                <a:spcPct val="115000"/>
              </a:lnSpc>
              <a:spcBef>
                <a:spcPts val="0"/>
              </a:spcBef>
              <a:spcAft>
                <a:spcPts val="800"/>
              </a:spcAft>
              <a:buClrTx/>
              <a:buSzTx/>
              <a:buFontTx/>
              <a:buNone/>
              <a:tabLst/>
              <a:defRPr/>
            </a:pPr>
            <a:r>
              <a:rPr lang="en-US" sz="2000">
                <a:solidFill>
                  <a:prstClr val="black"/>
                </a:solidFill>
                <a:latin typeface="Times New Roman" panose="02020603050405020304" pitchFamily="18" charset="0"/>
                <a:ea typeface="Calibri" panose="020F0502020204030204" pitchFamily="34" charset="0"/>
                <a:cs typeface="Times New Roman" panose="02020603050405020304" pitchFamily="18" charset="0"/>
              </a:rPr>
              <a:t>Ôn đọc nhạc </a:t>
            </a:r>
            <a:r>
              <a:rPr kumimoji="0" lang="en-US" sz="20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kết hợp vận động cơ thể</a:t>
            </a:r>
            <a:endParaRPr kumimoji="0" lang="en-US" sz="1600" b="0" i="0" u="none" strike="noStrike" kern="12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40692908"/>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5812970" y="0"/>
            <a:ext cx="6379029" cy="3043107"/>
          </a:xfrm>
          <a:prstGeom prst="rect">
            <a:avLst/>
          </a:prstGeom>
          <a:noFill/>
        </p:spPr>
        <p:txBody>
          <a:bodyPr wrap="square" rtlCol="0">
            <a:prstTxWarp prst="textArchUpPour">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E137CD"/>
                </a:solidFill>
                <a:effectLst/>
                <a:uLnTx/>
                <a:uFillTx/>
                <a:latin typeface="#9Slide05 Dancing Script" panose="03080800040507000D00" pitchFamily="66" charset="0"/>
                <a:ea typeface="+mn-ea"/>
                <a:cs typeface="+mn-cs"/>
              </a:rPr>
              <a:t>GIÁO DỤC, CỦNG CỐ DẶN DÒ</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09260" y="3043107"/>
            <a:ext cx="1806209" cy="3770461"/>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35354" y="4093636"/>
            <a:ext cx="3196867" cy="2764364"/>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5614651" cy="6813568"/>
          </a:xfrm>
          <a:prstGeom prst="rect">
            <a:avLst/>
          </a:prstGeom>
        </p:spPr>
      </p:pic>
    </p:spTree>
    <p:extLst>
      <p:ext uri="{BB962C8B-B14F-4D97-AF65-F5344CB8AC3E}">
        <p14:creationId xmlns:p14="http://schemas.microsoft.com/office/powerpoint/2010/main" val="2851866628"/>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090058"/>
            <a:ext cx="6087291" cy="4767942"/>
          </a:xfrm>
          <a:prstGeom prst="rect">
            <a:avLst/>
          </a:prstGeom>
        </p:spPr>
      </p:pic>
      <p:sp>
        <p:nvSpPr>
          <p:cNvPr id="10" name="TextBox 9"/>
          <p:cNvSpPr txBox="1"/>
          <p:nvPr/>
        </p:nvSpPr>
        <p:spPr>
          <a:xfrm>
            <a:off x="2194560" y="1817429"/>
            <a:ext cx="2032761"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Đọc Tìm hiểu</a:t>
            </a:r>
            <a:endParaRPr lang="vi-VN" sz="2400" dirty="0">
              <a:latin typeface="Times New Roman" panose="02020603050405020304" pitchFamily="18" charset="0"/>
              <a:cs typeface="Times New Roman" panose="02020603050405020304" pitchFamily="18" charset="0"/>
            </a:endParaRP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2628873" cy="777455"/>
          </a:xfrm>
          <a:prstGeom prst="rect">
            <a:avLst/>
          </a:prstGeom>
        </p:spPr>
      </p:pic>
      <p:sp>
        <p:nvSpPr>
          <p:cNvPr id="12" name="TextBox 11"/>
          <p:cNvSpPr txBox="1"/>
          <p:nvPr/>
        </p:nvSpPr>
        <p:spPr>
          <a:xfrm>
            <a:off x="1430440" y="623274"/>
            <a:ext cx="4137783" cy="463692"/>
          </a:xfrm>
          <a:prstGeom prst="rect">
            <a:avLst/>
          </a:prstGeom>
          <a:noFill/>
        </p:spPr>
        <p:txBody>
          <a:bodyPr wrap="square" rtlCol="0">
            <a:prstTxWarp prst="textDeflat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w="6600">
                  <a:solidFill>
                    <a:srgbClr val="FF0000"/>
                  </a:solidFill>
                  <a:prstDash val="solid"/>
                </a:ln>
                <a:solidFill>
                  <a:srgbClr val="FFFFFF"/>
                </a:solidFill>
                <a:effectLst>
                  <a:glow rad="63500">
                    <a:srgbClr val="ED7D31">
                      <a:satMod val="175000"/>
                      <a:alpha val="40000"/>
                    </a:srgbClr>
                  </a:glow>
                  <a:outerShdw dist="38100" dir="2700000" algn="tl" rotWithShape="0">
                    <a:srgbClr val="ED7D31"/>
                  </a:outerShdw>
                </a:effectLst>
                <a:uLnTx/>
                <a:uFillTx/>
                <a:latin typeface="Tahoma" panose="020B0604030504040204" pitchFamily="34" charset="0"/>
                <a:ea typeface="Tahoma" panose="020B0604030504040204" pitchFamily="34" charset="0"/>
                <a:cs typeface="Tahoma" panose="020B0604030504040204" pitchFamily="34" charset="0"/>
              </a:rPr>
              <a:t>Hình</a:t>
            </a:r>
            <a:r>
              <a:rPr kumimoji="0" lang="en-US" sz="2400" b="1" i="0" u="none" strike="noStrike" kern="1200" cap="none" spc="0" normalizeH="0" noProof="0" dirty="0">
                <a:ln w="6600">
                  <a:solidFill>
                    <a:srgbClr val="FF0000"/>
                  </a:solidFill>
                  <a:prstDash val="solid"/>
                </a:ln>
                <a:solidFill>
                  <a:srgbClr val="FFFFFF"/>
                </a:solidFill>
                <a:effectLst>
                  <a:glow rad="63500">
                    <a:srgbClr val="ED7D31">
                      <a:satMod val="175000"/>
                      <a:alpha val="40000"/>
                    </a:srgbClr>
                  </a:glow>
                  <a:outerShdw dist="38100" dir="2700000" algn="tl" rotWithShape="0">
                    <a:srgbClr val="ED7D31"/>
                  </a:outerShdw>
                </a:effectLst>
                <a:uLnTx/>
                <a:uFillTx/>
                <a:latin typeface="Tahoma" panose="020B0604030504040204" pitchFamily="34" charset="0"/>
                <a:ea typeface="Tahoma" panose="020B0604030504040204" pitchFamily="34" charset="0"/>
                <a:cs typeface="Tahoma" panose="020B0604030504040204" pitchFamily="34" charset="0"/>
              </a:rPr>
              <a:t> thành kiến thức</a:t>
            </a:r>
            <a:endParaRPr kumimoji="0" lang="en-US" sz="2400" b="1" i="0" u="none" strike="noStrike" kern="1200" cap="none" spc="0" normalizeH="0" baseline="0" noProof="0" dirty="0">
              <a:ln w="6600">
                <a:solidFill>
                  <a:srgbClr val="FF0000"/>
                </a:solidFill>
                <a:prstDash val="solid"/>
              </a:ln>
              <a:solidFill>
                <a:srgbClr val="FFFFFF"/>
              </a:solidFill>
              <a:effectLst>
                <a:glow rad="63500">
                  <a:srgbClr val="ED7D31">
                    <a:satMod val="175000"/>
                    <a:alpha val="40000"/>
                  </a:srgbClr>
                </a:glow>
                <a:outerShdw dist="38100" dir="2700000" algn="tl" rotWithShape="0">
                  <a:srgbClr val="ED7D31"/>
                </a:outerShdw>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3" name="Rectangle 12"/>
          <p:cNvSpPr/>
          <p:nvPr/>
        </p:nvSpPr>
        <p:spPr>
          <a:xfrm>
            <a:off x="2837606" y="162205"/>
            <a:ext cx="7449393" cy="385362"/>
          </a:xfrm>
          <a:prstGeom prst="rect">
            <a:avLst/>
          </a:prstGeom>
        </p:spPr>
        <p:txBody>
          <a:bodyPr wrap="square">
            <a:spAutoFit/>
          </a:bodyPr>
          <a:lstStyle/>
          <a:p>
            <a:pPr lvl="0" algn="ctr">
              <a:lnSpc>
                <a:spcPct val="115000"/>
              </a:lnSpc>
              <a:defRPr/>
            </a:pPr>
            <a:r>
              <a:rPr lang="en-US" b="1">
                <a:solidFill>
                  <a:schemeClr val="accent6">
                    <a:lumMod val="50000"/>
                  </a:schemeClr>
                </a:solidFill>
                <a:latin typeface="Times New Roman" panose="02020603050405020304" pitchFamily="18" charset="0"/>
                <a:ea typeface="Times New Roman" panose="02020603050405020304" pitchFamily="18" charset="0"/>
                <a:cs typeface="Times New Roman" panose="02020603050405020304" pitchFamily="18" charset="0"/>
              </a:rPr>
              <a:t>NHẠC SĨ BÙI ĐÌNH THẢO VÀ BÀI HÁT SÁCH BÚT THÂN YÊU ƠI</a:t>
            </a:r>
            <a:endParaRPr lang="en-US" dirty="0">
              <a:solidFill>
                <a:schemeClr val="accent6">
                  <a:lumMod val="50000"/>
                </a:schemeClr>
              </a:solidFill>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14" name="Picture 13" descr="C:\Users\Admin\Desktop\2024-06-19_092412.pn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87291" y="802492"/>
            <a:ext cx="6104709" cy="6055508"/>
          </a:xfrm>
          <a:prstGeom prst="rect">
            <a:avLst/>
          </a:prstGeom>
          <a:noFill/>
          <a:ln>
            <a:noFill/>
          </a:ln>
        </p:spPr>
      </p:pic>
      <p:sp>
        <p:nvSpPr>
          <p:cNvPr id="15" name="Rectangle 14"/>
          <p:cNvSpPr/>
          <p:nvPr/>
        </p:nvSpPr>
        <p:spPr>
          <a:xfrm>
            <a:off x="0" y="1201196"/>
            <a:ext cx="6153479" cy="483017"/>
          </a:xfrm>
          <a:prstGeom prst="rect">
            <a:avLst/>
          </a:prstGeom>
        </p:spPr>
        <p:txBody>
          <a:bodyPr wrap="none">
            <a:spAutoFit/>
          </a:bodyPr>
          <a:lstStyle/>
          <a:p>
            <a:pPr algn="just">
              <a:lnSpc>
                <a:spcPct val="115000"/>
              </a:lnSpc>
              <a:spcAft>
                <a:spcPts val="800"/>
              </a:spcAft>
            </a:pPr>
            <a:r>
              <a:rPr lang="en-US" sz="2400" b="1">
                <a:latin typeface="Times New Roman" panose="02020603050405020304" pitchFamily="18" charset="0"/>
                <a:ea typeface="Arial" panose="020B0604020202020204" pitchFamily="34" charset="0"/>
                <a:cs typeface="Times New Roman" panose="02020603050405020304" pitchFamily="18" charset="0"/>
              </a:rPr>
              <a:t>1. Giới thiệu vài nét về nhạc sĩ Bùi Đình Thảo</a:t>
            </a:r>
            <a:endParaRPr lang="en-US" sz="240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30317447"/>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09160"/>
            <a:ext cx="5068389" cy="3648839"/>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5068389" y="4560623"/>
            <a:ext cx="4023512" cy="2305743"/>
          </a:xfrm>
          <a:prstGeom prst="rect">
            <a:avLst/>
          </a:prstGeom>
        </p:spPr>
      </p:pic>
      <p:sp>
        <p:nvSpPr>
          <p:cNvPr id="2" name="Rectangle 1"/>
          <p:cNvSpPr/>
          <p:nvPr/>
        </p:nvSpPr>
        <p:spPr>
          <a:xfrm>
            <a:off x="148045" y="632759"/>
            <a:ext cx="10944497" cy="1674305"/>
          </a:xfrm>
          <a:prstGeom prst="rect">
            <a:avLst/>
          </a:prstGeom>
        </p:spPr>
        <p:txBody>
          <a:bodyPr wrap="square">
            <a:spAutoFit/>
          </a:bodyPr>
          <a:lstStyle/>
          <a:p>
            <a:pPr algn="just">
              <a:lnSpc>
                <a:spcPct val="115000"/>
              </a:lnSpc>
              <a:spcAft>
                <a:spcPts val="800"/>
              </a:spcAft>
            </a:pPr>
            <a:r>
              <a:rPr lang="en-US" b="1">
                <a:latin typeface="Times New Roman" panose="02020603050405020304" pitchFamily="18" charset="0"/>
                <a:ea typeface="Calibri" panose="020F0502020204030204" pitchFamily="34" charset="0"/>
                <a:cs typeface="Times New Roman" panose="02020603050405020304" pitchFamily="18" charset="0"/>
              </a:rPr>
              <a:t> </a:t>
            </a:r>
            <a:endParaRPr lang="en-US">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800"/>
              </a:spcAft>
            </a:pPr>
            <a:r>
              <a:rPr lang="en-US" b="1">
                <a:latin typeface="Times New Roman" panose="02020603050405020304" pitchFamily="18" charset="0"/>
                <a:ea typeface="Calibri" panose="020F0502020204030204" pitchFamily="34" charset="0"/>
                <a:cs typeface="Times New Roman" panose="02020603050405020304" pitchFamily="18" charset="0"/>
              </a:rPr>
              <a:t> </a:t>
            </a:r>
            <a:endParaRPr lang="en-US">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800"/>
              </a:spcAft>
            </a:pPr>
            <a:r>
              <a:rPr lang="en-US" b="1">
                <a:latin typeface="Times New Roman" panose="02020603050405020304" pitchFamily="18" charset="0"/>
                <a:ea typeface="Calibri" panose="020F0502020204030204" pitchFamily="34" charset="0"/>
                <a:cs typeface="Times New Roman" panose="02020603050405020304" pitchFamily="18" charset="0"/>
              </a:rPr>
              <a:t>+ Câu 2:</a:t>
            </a:r>
            <a:r>
              <a:rPr lang="en-US">
                <a:latin typeface="Times New Roman" panose="02020603050405020304" pitchFamily="18" charset="0"/>
                <a:ea typeface="Calibri" panose="020F0502020204030204" pitchFamily="34" charset="0"/>
                <a:cs typeface="Times New Roman" panose="02020603050405020304" pitchFamily="18" charset="0"/>
              </a:rPr>
              <a:t> </a:t>
            </a:r>
            <a:r>
              <a:rPr lang="en-US" i="1">
                <a:latin typeface="Times New Roman" panose="02020603050405020304" pitchFamily="18" charset="0"/>
                <a:ea typeface="Calibri" panose="020F0502020204030204" pitchFamily="34" charset="0"/>
                <a:cs typeface="Times New Roman" panose="02020603050405020304" pitchFamily="18" charset="0"/>
              </a:rPr>
              <a:t>Phong cách sáng tác và những ca khúc thiếu nhi tiêu biểu của ông</a:t>
            </a:r>
            <a:endParaRPr lang="en-US">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800"/>
              </a:spcAft>
            </a:pPr>
            <a:r>
              <a:rPr lang="en-US" b="1">
                <a:latin typeface="Times New Roman" panose="02020603050405020304" pitchFamily="18" charset="0"/>
                <a:ea typeface="Arial" panose="020B0604020202020204" pitchFamily="34" charset="0"/>
                <a:cs typeface="Times New Roman" panose="02020603050405020304" pitchFamily="18" charset="0"/>
              </a:rPr>
              <a:t> </a:t>
            </a:r>
            <a:endParaRPr lang="en-US">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Rectangle 3"/>
          <p:cNvSpPr/>
          <p:nvPr/>
        </p:nvSpPr>
        <p:spPr>
          <a:xfrm>
            <a:off x="148045" y="123578"/>
            <a:ext cx="11908971" cy="832023"/>
          </a:xfrm>
          <a:prstGeom prst="rect">
            <a:avLst/>
          </a:prstGeom>
        </p:spPr>
        <p:txBody>
          <a:bodyPr wrap="square">
            <a:spAutoFit/>
          </a:bodyPr>
          <a:lstStyle/>
          <a:p>
            <a:pPr algn="just">
              <a:lnSpc>
                <a:spcPct val="115000"/>
              </a:lnSpc>
              <a:spcAft>
                <a:spcPts val="800"/>
              </a:spcAft>
            </a:pPr>
            <a:r>
              <a:rPr lang="en-US" b="1">
                <a:latin typeface="Times New Roman" panose="02020603050405020304" pitchFamily="18" charset="0"/>
                <a:ea typeface="Arial" panose="020B0604020202020204" pitchFamily="34" charset="0"/>
                <a:cs typeface="Times New Roman" panose="02020603050405020304" pitchFamily="18" charset="0"/>
              </a:rPr>
              <a:t>+ Câu 1:</a:t>
            </a:r>
            <a:r>
              <a:rPr lang="en-US">
                <a:latin typeface="Times New Roman" panose="02020603050405020304" pitchFamily="18" charset="0"/>
                <a:ea typeface="Arial" panose="020B0604020202020204" pitchFamily="34" charset="0"/>
                <a:cs typeface="Times New Roman" panose="02020603050405020304" pitchFamily="18" charset="0"/>
              </a:rPr>
              <a:t> </a:t>
            </a:r>
            <a:r>
              <a:rPr lang="en-US" i="1">
                <a:latin typeface="Times New Roman" panose="02020603050405020304" pitchFamily="18" charset="0"/>
                <a:ea typeface="Arial" panose="020B0604020202020204" pitchFamily="34" charset="0"/>
                <a:cs typeface="Times New Roman" panose="02020603050405020304" pitchFamily="18" charset="0"/>
              </a:rPr>
              <a:t>Nhạc sĩ Lưu Hữu Phước quê ở đâu? Nhạc sĩ sinh, mất năm nào ? ông đã được tặng những giai thưởng cao quý nào?</a:t>
            </a:r>
            <a:endParaRPr lang="en-US">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800"/>
              </a:spcAft>
            </a:pPr>
            <a:r>
              <a:rPr lang="en-US" b="1">
                <a:latin typeface="Times New Roman" panose="02020603050405020304" pitchFamily="18" charset="0"/>
                <a:ea typeface="Arial" panose="020B0604020202020204" pitchFamily="34" charset="0"/>
                <a:cs typeface="Times New Roman" panose="02020603050405020304" pitchFamily="18" charset="0"/>
              </a:rPr>
              <a:t> </a:t>
            </a:r>
            <a:endParaRPr lang="en-US">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Rectangle 4"/>
          <p:cNvSpPr/>
          <p:nvPr/>
        </p:nvSpPr>
        <p:spPr>
          <a:xfrm>
            <a:off x="139337" y="3035794"/>
            <a:ext cx="9858104" cy="410882"/>
          </a:xfrm>
          <a:prstGeom prst="rect">
            <a:avLst/>
          </a:prstGeom>
        </p:spPr>
        <p:txBody>
          <a:bodyPr wrap="square">
            <a:spAutoFit/>
          </a:bodyPr>
          <a:lstStyle/>
          <a:p>
            <a:pPr algn="just">
              <a:lnSpc>
                <a:spcPct val="115000"/>
              </a:lnSpc>
              <a:spcAft>
                <a:spcPts val="800"/>
              </a:spcAft>
            </a:pPr>
            <a:r>
              <a:rPr lang="en-US" b="1">
                <a:latin typeface="Times New Roman" panose="02020603050405020304" pitchFamily="18" charset="0"/>
                <a:ea typeface="Arial" panose="020B0604020202020204" pitchFamily="34" charset="0"/>
                <a:cs typeface="Times New Roman" panose="02020603050405020304" pitchFamily="18" charset="0"/>
              </a:rPr>
              <a:t>+ Câu 3:</a:t>
            </a:r>
            <a:r>
              <a:rPr lang="en-US">
                <a:latin typeface="Times New Roman" panose="02020603050405020304" pitchFamily="18" charset="0"/>
                <a:ea typeface="Arial" panose="020B0604020202020204" pitchFamily="34" charset="0"/>
                <a:cs typeface="Times New Roman" panose="02020603050405020304" pitchFamily="18" charset="0"/>
              </a:rPr>
              <a:t>  </a:t>
            </a:r>
            <a:r>
              <a:rPr lang="en-US" i="1">
                <a:latin typeface="Times New Roman" panose="02020603050405020304" pitchFamily="18" charset="0"/>
                <a:ea typeface="Arial" panose="020B0604020202020204" pitchFamily="34" charset="0"/>
                <a:cs typeface="Times New Roman" panose="02020603050405020304" pitchFamily="18" charset="0"/>
              </a:rPr>
              <a:t>Em đã nghe hoặc biết bài hát nào trong số những bài hát của nhạc sĩ được nêu trong bài học?</a:t>
            </a:r>
            <a:endParaRPr lang="en-US">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Rectangle 5"/>
          <p:cNvSpPr/>
          <p:nvPr/>
        </p:nvSpPr>
        <p:spPr>
          <a:xfrm>
            <a:off x="148045" y="703828"/>
            <a:ext cx="11908971" cy="729430"/>
          </a:xfrm>
          <a:prstGeom prst="rect">
            <a:avLst/>
          </a:prstGeom>
        </p:spPr>
        <p:txBody>
          <a:bodyPr wrap="square">
            <a:spAutoFit/>
          </a:bodyPr>
          <a:lstStyle/>
          <a:p>
            <a:pPr algn="just">
              <a:lnSpc>
                <a:spcPct val="115000"/>
              </a:lnSpc>
              <a:spcAft>
                <a:spcPts val="1000"/>
              </a:spcAft>
            </a:pPr>
            <a:r>
              <a:rPr lang="en-US" i="1">
                <a:latin typeface="Times New Roman" panose="02020603050405020304" pitchFamily="18" charset="0"/>
                <a:ea typeface="Calibri" panose="020F0502020204030204" pitchFamily="34" charset="0"/>
                <a:cs typeface="Times New Roman" panose="02020603050405020304" pitchFamily="18" charset="0"/>
              </a:rPr>
              <a:t>+ Bùi Đình Thảo sinh ngày 04 tháng 02 năm 1931 tại Duy Tiên, Tỉnh Hà Nam nơi có truyền thống hát văn, hát chèo và hát dặm. Ông mất năm 1997</a:t>
            </a:r>
            <a:endParaRPr lang="en-US">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Rectangle 6"/>
          <p:cNvSpPr/>
          <p:nvPr/>
        </p:nvSpPr>
        <p:spPr>
          <a:xfrm>
            <a:off x="175257" y="1900177"/>
            <a:ext cx="11793582" cy="1047979"/>
          </a:xfrm>
          <a:prstGeom prst="rect">
            <a:avLst/>
          </a:prstGeom>
        </p:spPr>
        <p:txBody>
          <a:bodyPr wrap="square">
            <a:spAutoFit/>
          </a:bodyPr>
          <a:lstStyle/>
          <a:p>
            <a:pPr algn="just">
              <a:lnSpc>
                <a:spcPct val="115000"/>
              </a:lnSpc>
              <a:spcAft>
                <a:spcPts val="1000"/>
              </a:spcAft>
            </a:pPr>
            <a:r>
              <a:rPr lang="en-US" i="1">
                <a:latin typeface="Times New Roman" panose="02020603050405020304" pitchFamily="18" charset="0"/>
                <a:ea typeface="Calibri" panose="020F0502020204030204" pitchFamily="34" charset="0"/>
                <a:cs typeface="Times New Roman" panose="02020603050405020304" pitchFamily="18" charset="0"/>
              </a:rPr>
              <a:t>+ Âm nhạc của ông có giai điệu dung dị, đầm ấm, mềm mại, mang âm hưởng âm nhạc dân gian với những hình ảnh về con người và thiên nhiên của quên hương, đất nước. Ngoài sáng tác ca khúc ông còn sáng tác nhạc cho sân khấu như múa, múa rối, chèo, kịch nói,…</a:t>
            </a:r>
            <a:endParaRPr lang="en-US">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91901" y="4689565"/>
            <a:ext cx="1152381" cy="2239251"/>
          </a:xfrm>
          <a:prstGeom prst="rect">
            <a:avLst/>
          </a:prstGeom>
        </p:spPr>
      </p:pic>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10244282" y="4631440"/>
            <a:ext cx="1947718" cy="2297376"/>
          </a:xfrm>
          <a:prstGeom prst="rect">
            <a:avLst/>
          </a:prstGeom>
        </p:spPr>
      </p:pic>
      <p:sp>
        <p:nvSpPr>
          <p:cNvPr id="16" name="Rectangle 15"/>
          <p:cNvSpPr/>
          <p:nvPr/>
        </p:nvSpPr>
        <p:spPr>
          <a:xfrm>
            <a:off x="3672839" y="3504801"/>
            <a:ext cx="8885745" cy="369332"/>
          </a:xfrm>
          <a:prstGeom prst="rect">
            <a:avLst/>
          </a:prstGeom>
        </p:spPr>
        <p:txBody>
          <a:bodyPr wrap="square">
            <a:spAutoFit/>
          </a:bodyPr>
          <a:lstStyle/>
          <a:p>
            <a:r>
              <a:rPr lang="en-US" i="1">
                <a:latin typeface="Times New Roman" panose="02020603050405020304" pitchFamily="18" charset="0"/>
                <a:ea typeface="Calibri" panose="020F0502020204030204" pitchFamily="34" charset="0"/>
              </a:rPr>
              <a:t>+ Bà thương em, Bàn tay mẹ, Em đi giữa biển vàng, sách bút thân yêu ơi, hỏi cuội đi học…</a:t>
            </a:r>
            <a:endParaRPr lang="en-US"/>
          </a:p>
        </p:txBody>
      </p:sp>
    </p:spTree>
    <p:extLst>
      <p:ext uri="{BB962C8B-B14F-4D97-AF65-F5344CB8AC3E}">
        <p14:creationId xmlns:p14="http://schemas.microsoft.com/office/powerpoint/2010/main" val="425080001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ppt_x"/>
                                          </p:val>
                                        </p:tav>
                                        <p:tav tm="100000">
                                          <p:val>
                                            <p:strVal val="#ppt_x"/>
                                          </p:val>
                                        </p:tav>
                                      </p:tavLst>
                                    </p:anim>
                                    <p:anim calcmode="lin" valueType="num">
                                      <p:cBhvr additive="base">
                                        <p:cTn id="3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7" grpId="0"/>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4"/>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3209160"/>
            <a:ext cx="5068389" cy="3648839"/>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5068389" y="4560623"/>
            <a:ext cx="4023512" cy="2305743"/>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091901" y="4689565"/>
            <a:ext cx="1152381" cy="2239251"/>
          </a:xfrm>
          <a:prstGeom prst="rect">
            <a:avLst/>
          </a:prstGeom>
        </p:spPr>
      </p:pic>
      <p:pic>
        <p:nvPicPr>
          <p:cNvPr id="15" name="Picture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10244282" y="4631440"/>
            <a:ext cx="1947718" cy="2297376"/>
          </a:xfrm>
          <a:prstGeom prst="rect">
            <a:avLst/>
          </a:prstGeom>
        </p:spPr>
      </p:pic>
      <p:sp>
        <p:nvSpPr>
          <p:cNvPr id="10" name="Rectangle 9"/>
          <p:cNvSpPr/>
          <p:nvPr/>
        </p:nvSpPr>
        <p:spPr>
          <a:xfrm>
            <a:off x="0" y="0"/>
            <a:ext cx="9261566" cy="517065"/>
          </a:xfrm>
          <a:prstGeom prst="rect">
            <a:avLst/>
          </a:prstGeom>
        </p:spPr>
        <p:txBody>
          <a:bodyPr wrap="square">
            <a:spAutoFit/>
          </a:bodyPr>
          <a:lstStyle/>
          <a:p>
            <a:pPr algn="just">
              <a:lnSpc>
                <a:spcPct val="115000"/>
              </a:lnSpc>
              <a:spcAft>
                <a:spcPts val="800"/>
              </a:spcAft>
            </a:pPr>
            <a:r>
              <a:rPr lang="en-US" sz="2400" b="1">
                <a:latin typeface="Times New Roman" panose="02020603050405020304" pitchFamily="18" charset="0"/>
                <a:ea typeface="Arial" panose="020B0604020202020204" pitchFamily="34" charset="0"/>
                <a:cs typeface="Times New Roman" panose="02020603050405020304" pitchFamily="18" charset="0"/>
              </a:rPr>
              <a:t>2. Nghe bài hát Sách bút thân yêu ( nhạc và lời:  Bùi Đình Thảo)</a:t>
            </a:r>
            <a:endParaRPr lang="en-US" sz="240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1" name="Picture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391894" y="646007"/>
            <a:ext cx="10703314" cy="3304959"/>
          </a:xfrm>
          <a:prstGeom prst="rect">
            <a:avLst/>
          </a:prstGeom>
        </p:spPr>
      </p:pic>
      <p:pic>
        <p:nvPicPr>
          <p:cNvPr id="12" name="[Nhạc thiếu nhi] Sách bút thân yêu ơi - Tốp c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594814" y="1485029"/>
            <a:ext cx="609600" cy="609600"/>
          </a:xfrm>
          <a:prstGeom prst="rect">
            <a:avLst/>
          </a:prstGeom>
        </p:spPr>
      </p:pic>
    </p:spTree>
    <p:extLst>
      <p:ext uri="{BB962C8B-B14F-4D97-AF65-F5344CB8AC3E}">
        <p14:creationId xmlns:p14="http://schemas.microsoft.com/office/powerpoint/2010/main" val="804020397"/>
      </p:ext>
    </p:extLst>
  </p:cSld>
  <p:clrMapOvr>
    <a:masterClrMapping/>
  </p:clrMapOvr>
  <p:transition spd="slow">
    <p:fade/>
  </p:transition>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74680" fill="hold"/>
                                        <p:tgtEl>
                                          <p:spTgt spid="12"/>
                                        </p:tgtEl>
                                      </p:cBhvr>
                                    </p:cmd>
                                  </p:childTnLst>
                                </p:cTn>
                              </p:par>
                            </p:childTnLst>
                          </p:cTn>
                        </p:par>
                      </p:childTnLst>
                    </p:cTn>
                  </p:par>
                </p:childTnLst>
              </p:cTn>
              <p:nextCondLst>
                <p:cond evt="onClick" delay="0">
                  <p:tgtEl>
                    <p:spTgt spid="12"/>
                  </p:tgtEl>
                </p:cond>
              </p:nextCondLst>
            </p:seq>
            <p:audio>
              <p:cMediaNode vol="80000">
                <p:cTn id="7" fill="hold" display="0">
                  <p:stCondLst>
                    <p:cond delay="indefinite"/>
                  </p:stCondLst>
                  <p:endCondLst>
                    <p:cond evt="onStopAudio" delay="0">
                      <p:tgtEl>
                        <p:sldTgt/>
                      </p:tgtEl>
                    </p:cond>
                  </p:endCondLst>
                </p:cTn>
                <p:tgtEl>
                  <p:spTgt spid="1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09160"/>
            <a:ext cx="5068389" cy="3648839"/>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5068389" y="4560623"/>
            <a:ext cx="4023512" cy="2305743"/>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91901" y="4689565"/>
            <a:ext cx="1152381" cy="2239251"/>
          </a:xfrm>
          <a:prstGeom prst="rect">
            <a:avLst/>
          </a:prstGeom>
        </p:spPr>
      </p:pic>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10244282" y="4631440"/>
            <a:ext cx="1947718" cy="2297376"/>
          </a:xfrm>
          <a:prstGeom prst="rect">
            <a:avLst/>
          </a:prstGeom>
        </p:spPr>
      </p:pic>
      <p:sp>
        <p:nvSpPr>
          <p:cNvPr id="2" name="Rectangle 1"/>
          <p:cNvSpPr/>
          <p:nvPr/>
        </p:nvSpPr>
        <p:spPr>
          <a:xfrm>
            <a:off x="1024339" y="106169"/>
            <a:ext cx="7556877" cy="483017"/>
          </a:xfrm>
          <a:prstGeom prst="rect">
            <a:avLst/>
          </a:prstGeom>
        </p:spPr>
        <p:txBody>
          <a:bodyPr wrap="none">
            <a:spAutoFit/>
          </a:bodyPr>
          <a:lstStyle/>
          <a:p>
            <a:pPr algn="just">
              <a:lnSpc>
                <a:spcPct val="115000"/>
              </a:lnSpc>
              <a:spcAft>
                <a:spcPts val="800"/>
              </a:spcAft>
            </a:pPr>
            <a:r>
              <a:rPr lang="en-US" sz="2400">
                <a:latin typeface="Times New Roman" panose="02020603050405020304" pitchFamily="18" charset="0"/>
                <a:ea typeface="Arial" panose="020B0604020202020204" pitchFamily="34" charset="0"/>
                <a:cs typeface="Times New Roman" panose="02020603050405020304" pitchFamily="18" charset="0"/>
              </a:rPr>
              <a:t>Bài hát </a:t>
            </a:r>
            <a:r>
              <a:rPr lang="en-US" sz="2400" i="1">
                <a:latin typeface="Times New Roman" panose="02020603050405020304" pitchFamily="18" charset="0"/>
                <a:ea typeface="Arial" panose="020B0604020202020204" pitchFamily="34" charset="0"/>
                <a:cs typeface="Times New Roman" panose="02020603050405020304" pitchFamily="18" charset="0"/>
              </a:rPr>
              <a:t>Sách bút thân yêu</a:t>
            </a:r>
            <a:r>
              <a:rPr lang="en-US" sz="2400" b="1">
                <a:latin typeface="Times New Roman" panose="02020603050405020304" pitchFamily="18" charset="0"/>
                <a:ea typeface="Arial" panose="020B0604020202020204" pitchFamily="34" charset="0"/>
                <a:cs typeface="Times New Roman" panose="02020603050405020304" pitchFamily="18" charset="0"/>
              </a:rPr>
              <a:t> </a:t>
            </a:r>
            <a:r>
              <a:rPr lang="en-US" sz="2400">
                <a:latin typeface="Times New Roman" panose="02020603050405020304" pitchFamily="18" charset="0"/>
                <a:ea typeface="Arial" panose="020B0604020202020204" pitchFamily="34" charset="0"/>
                <a:cs typeface="Times New Roman" panose="02020603050405020304" pitchFamily="18" charset="0"/>
              </a:rPr>
              <a:t>gợi cho em cảm xúc như thế nào?</a:t>
            </a:r>
            <a:endParaRPr lang="en-US" sz="24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Rectangle 3"/>
          <p:cNvSpPr/>
          <p:nvPr/>
        </p:nvSpPr>
        <p:spPr>
          <a:xfrm>
            <a:off x="67444" y="871921"/>
            <a:ext cx="12124556" cy="2795573"/>
          </a:xfrm>
          <a:prstGeom prst="rect">
            <a:avLst/>
          </a:prstGeom>
        </p:spPr>
        <p:txBody>
          <a:bodyPr wrap="square">
            <a:spAutoFit/>
          </a:bodyPr>
          <a:lstStyle/>
          <a:p>
            <a:pPr algn="just">
              <a:lnSpc>
                <a:spcPct val="150000"/>
              </a:lnSpc>
            </a:pPr>
            <a:r>
              <a:rPr lang="vi-VN" sz="2400" i="1">
                <a:latin typeface="Times New Roman" panose="02020603050405020304" pitchFamily="18" charset="0"/>
                <a:ea typeface="Times New Roman" panose="02020603050405020304" pitchFamily="18" charset="0"/>
              </a:rPr>
              <a:t>Bài hát Sách bút thân yêu ơi! có giai điệu hồn nhiên, vui tươi, lời ca dung dị thể hiện tình cảm gắn bó, thân thiết của các bạn nhỏ với những đồ dùng học tập thân quen như sách, bút. Bài hát cũng là lời nhắc nhở các em hãy luôn chăm chỉ, cố gắng trong học tập. Những tình cảm dạt dào được thể hiện qua từng hình ảnh và giai điệu của bài hát đã đồng hành cùng nhiều thế hệ học sinh.</a:t>
            </a:r>
            <a:endParaRPr lang="en-US" sz="2400"/>
          </a:p>
        </p:txBody>
      </p:sp>
    </p:spTree>
    <p:extLst>
      <p:ext uri="{BB962C8B-B14F-4D97-AF65-F5344CB8AC3E}">
        <p14:creationId xmlns:p14="http://schemas.microsoft.com/office/powerpoint/2010/main" val="229249503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4"/>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3209160"/>
            <a:ext cx="5068389" cy="3648839"/>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5068389" y="4560623"/>
            <a:ext cx="4023512" cy="2305743"/>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091901" y="4689565"/>
            <a:ext cx="1152381" cy="2239251"/>
          </a:xfrm>
          <a:prstGeom prst="rect">
            <a:avLst/>
          </a:prstGeom>
        </p:spPr>
      </p:pic>
      <p:pic>
        <p:nvPicPr>
          <p:cNvPr id="15" name="Picture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10244282" y="4631440"/>
            <a:ext cx="1947718" cy="2297376"/>
          </a:xfrm>
          <a:prstGeom prst="rect">
            <a:avLst/>
          </a:prstGeom>
        </p:spPr>
      </p:pic>
      <p:sp>
        <p:nvSpPr>
          <p:cNvPr id="10" name="Rectangle 9"/>
          <p:cNvSpPr/>
          <p:nvPr/>
        </p:nvSpPr>
        <p:spPr>
          <a:xfrm>
            <a:off x="0" y="-77139"/>
            <a:ext cx="4129657" cy="461665"/>
          </a:xfrm>
          <a:prstGeom prst="rect">
            <a:avLst/>
          </a:prstGeom>
        </p:spPr>
        <p:txBody>
          <a:bodyPr wrap="none">
            <a:spAutoFit/>
          </a:bodyPr>
          <a:lstStyle/>
          <a:p>
            <a:r>
              <a:rPr lang="en-US" sz="2400">
                <a:latin typeface="Times New Roman" panose="02020603050405020304" pitchFamily="18" charset="0"/>
              </a:rPr>
              <a:t>Vận động theo nhịp điệu bài hát</a:t>
            </a:r>
            <a:endParaRPr lang="vi-VN" sz="2400" dirty="0"/>
          </a:p>
        </p:txBody>
      </p:sp>
      <p:pic>
        <p:nvPicPr>
          <p:cNvPr id="11" name="Picture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476726" y="384526"/>
            <a:ext cx="10715274" cy="3308652"/>
          </a:xfrm>
          <a:prstGeom prst="rect">
            <a:avLst/>
          </a:prstGeom>
        </p:spPr>
      </p:pic>
      <p:pic>
        <p:nvPicPr>
          <p:cNvPr id="12" name="[Nhạc thiếu nhi] Sách bút thân yêu ơi - Tốp ca">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594814" y="1485029"/>
            <a:ext cx="609600" cy="609600"/>
          </a:xfrm>
          <a:prstGeom prst="rect">
            <a:avLst/>
          </a:prstGeom>
        </p:spPr>
      </p:pic>
    </p:spTree>
    <p:extLst>
      <p:ext uri="{BB962C8B-B14F-4D97-AF65-F5344CB8AC3E}">
        <p14:creationId xmlns:p14="http://schemas.microsoft.com/office/powerpoint/2010/main" val="3903181681"/>
      </p:ext>
    </p:extLst>
  </p:cSld>
  <p:clrMapOvr>
    <a:masterClrMapping/>
  </p:clrMapOvr>
  <p:transition spd="slow">
    <p:fade/>
  </p:transition>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74680" fill="hold"/>
                                        <p:tgtEl>
                                          <p:spTgt spid="12"/>
                                        </p:tgtEl>
                                      </p:cBhvr>
                                    </p:cmd>
                                  </p:childTnLst>
                                </p:cTn>
                              </p:par>
                            </p:childTnLst>
                          </p:cTn>
                        </p:par>
                      </p:childTnLst>
                    </p:cTn>
                  </p:par>
                </p:childTnLst>
              </p:cTn>
              <p:nextCondLst>
                <p:cond evt="onClick" delay="0">
                  <p:tgtEl>
                    <p:spTgt spid="12"/>
                  </p:tgtEl>
                </p:cond>
              </p:nextCondLst>
            </p:seq>
            <p:audio>
              <p:cMediaNode vol="80000">
                <p:cTn id="7" fill="hold" display="0">
                  <p:stCondLst>
                    <p:cond delay="indefinite"/>
                  </p:stCondLst>
                  <p:endCondLst>
                    <p:cond evt="onStopAudio" delay="0">
                      <p:tgtEl>
                        <p:sldTgt/>
                      </p:tgtEl>
                    </p:cond>
                  </p:endCondLst>
                </p:cTn>
                <p:tgtEl>
                  <p:spTgt spid="1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14" name="luyen cao doDRMFSLS ĐỐ-2CHIEU">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159974" y="3003394"/>
            <a:ext cx="609600" cy="609600"/>
          </a:xfrm>
          <a:prstGeom prst="rect">
            <a:avLst/>
          </a:prstGeom>
        </p:spPr>
      </p:pic>
      <p:sp>
        <p:nvSpPr>
          <p:cNvPr id="15" name="Rectangle 14"/>
          <p:cNvSpPr/>
          <p:nvPr/>
        </p:nvSpPr>
        <p:spPr>
          <a:xfrm>
            <a:off x="4955323" y="654630"/>
            <a:ext cx="3005045" cy="579967"/>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a:ea typeface="Calibri"/>
                <a:cs typeface="+mn-cs"/>
              </a:rPr>
              <a:t> Đọc gam Đô trưởng</a:t>
            </a:r>
          </a:p>
        </p:txBody>
      </p:sp>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8549" y="1479158"/>
            <a:ext cx="12063451" cy="1248937"/>
          </a:xfrm>
          <a:prstGeom prst="rect">
            <a:avLst/>
          </a:prstGeom>
        </p:spPr>
      </p:pic>
      <p:pic>
        <p:nvPicPr>
          <p:cNvPr id="17" name="Picture 1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3857555"/>
            <a:ext cx="12192000" cy="3000445"/>
          </a:xfrm>
          <a:prstGeom prst="rect">
            <a:avLst/>
          </a:prstGeom>
        </p:spPr>
      </p:pic>
      <p:pic>
        <p:nvPicPr>
          <p:cNvPr id="18" name="Picture 1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103290" y="4756746"/>
            <a:ext cx="3049383" cy="2101254"/>
          </a:xfrm>
          <a:prstGeom prst="rect">
            <a:avLst/>
          </a:prstGeom>
        </p:spPr>
      </p:pic>
      <p:sp>
        <p:nvSpPr>
          <p:cNvPr id="7" name="Rectangle 6"/>
          <p:cNvSpPr/>
          <p:nvPr/>
        </p:nvSpPr>
        <p:spPr>
          <a:xfrm>
            <a:off x="0" y="137565"/>
            <a:ext cx="4880485" cy="517065"/>
          </a:xfrm>
          <a:prstGeom prst="rect">
            <a:avLst/>
          </a:prstGeom>
        </p:spPr>
        <p:txBody>
          <a:bodyPr wrap="square">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US" sz="24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ÔN </a:t>
            </a:r>
            <a:r>
              <a:rPr lang="en-US" sz="2400" b="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TẬP TẬP ĐỌC NHẠC SỐ 3</a:t>
            </a:r>
            <a:endParaRPr kumimoji="0" 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8" name="TextBox 7"/>
          <p:cNvSpPr txBox="1"/>
          <p:nvPr/>
        </p:nvSpPr>
        <p:spPr>
          <a:xfrm>
            <a:off x="7550331" y="178223"/>
            <a:ext cx="4137783" cy="463692"/>
          </a:xfrm>
          <a:prstGeom prst="rect">
            <a:avLst/>
          </a:prstGeom>
          <a:noFill/>
        </p:spPr>
        <p:txBody>
          <a:bodyPr wrap="square" rtlCol="0">
            <a:prstTxWarp prst="textDeflat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w="6600">
                  <a:solidFill>
                    <a:srgbClr val="FF0000"/>
                  </a:solidFill>
                  <a:prstDash val="solid"/>
                </a:ln>
                <a:solidFill>
                  <a:srgbClr val="FFFFFF"/>
                </a:solidFill>
                <a:effectLst>
                  <a:glow rad="63500">
                    <a:srgbClr val="ED7D31">
                      <a:satMod val="175000"/>
                      <a:alpha val="40000"/>
                    </a:srgbClr>
                  </a:glow>
                  <a:outerShdw dist="38100" dir="2700000" algn="tl" rotWithShape="0">
                    <a:srgbClr val="ED7D31"/>
                  </a:outerShdw>
                </a:effectLst>
                <a:uLnTx/>
                <a:uFillTx/>
                <a:latin typeface="Tahoma" panose="020B0604030504040204" pitchFamily="34" charset="0"/>
                <a:ea typeface="Tahoma" panose="020B0604030504040204" pitchFamily="34" charset="0"/>
                <a:cs typeface="Tahoma" panose="020B0604030504040204" pitchFamily="34" charset="0"/>
              </a:rPr>
              <a:t>Luyện tập</a:t>
            </a:r>
          </a:p>
        </p:txBody>
      </p:sp>
    </p:spTree>
    <p:extLst>
      <p:ext uri="{BB962C8B-B14F-4D97-AF65-F5344CB8AC3E}">
        <p14:creationId xmlns:p14="http://schemas.microsoft.com/office/powerpoint/2010/main" val="1182616252"/>
      </p:ext>
    </p:extLst>
  </p:cSld>
  <p:clrMapOvr>
    <a:masterClrMapping/>
  </p:clrMapOvr>
  <p:transition spd="slow">
    <p:fade/>
  </p:transition>
  <p:timing>
    <p:tnLst>
      <p:par>
        <p:cTn id="1" dur="indefinite" restart="never" nodeType="tmRoot">
          <p:childTnLst>
            <p:seq concurrent="1" nextAc="seek">
              <p:cTn id="2" restart="whenNotActive" fill="hold" evtFilter="cancelBubble" nodeType="interactiveSeq">
                <p:stCondLst>
                  <p:cond evt="onClick" delay="0">
                    <p:tgtEl>
                      <p:spTgt spid="1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2130" fill="hold"/>
                                        <p:tgtEl>
                                          <p:spTgt spid="14"/>
                                        </p:tgtEl>
                                      </p:cBhvr>
                                    </p:cmd>
                                  </p:childTnLst>
                                </p:cTn>
                              </p:par>
                            </p:childTnLst>
                          </p:cTn>
                        </p:par>
                      </p:childTnLst>
                    </p:cTn>
                  </p:par>
                </p:childTnLst>
              </p:cTn>
              <p:nextCondLst>
                <p:cond evt="onClick" delay="0">
                  <p:tgtEl>
                    <p:spTgt spid="14"/>
                  </p:tgtEl>
                </p:cond>
              </p:nextCondLst>
            </p:seq>
            <p:audio>
              <p:cMediaNode vol="80000">
                <p:cTn id="7" fill="hold" display="0">
                  <p:stCondLst>
                    <p:cond delay="indefinite"/>
                  </p:stCondLst>
                  <p:endCondLst>
                    <p:cond evt="onStopAudio" delay="0">
                      <p:tgtEl>
                        <p:sldTgt/>
                      </p:tgtEl>
                    </p:cond>
                  </p:endCondLst>
                </p:cTn>
                <p:tgtEl>
                  <p:spTgt spid="1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p:nvSpPr>
        <p:spPr>
          <a:xfrm>
            <a:off x="5045751" y="-197878"/>
            <a:ext cx="3679471" cy="646331"/>
          </a:xfrm>
          <a:prstGeom prst="rect">
            <a:avLst/>
          </a:prstGeom>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Times New Roman"/>
                <a:ea typeface="Calibri"/>
                <a:cs typeface="+mn-cs"/>
              </a:rPr>
              <a:t>Gõ hoặc vỗ tay theo tiết tấu</a:t>
            </a:r>
          </a:p>
        </p:txBody>
      </p:sp>
      <p:pic>
        <p:nvPicPr>
          <p:cNvPr id="23" name="Pictur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57555"/>
            <a:ext cx="12192000" cy="3000445"/>
          </a:xfrm>
          <a:prstGeom prst="rect">
            <a:avLst/>
          </a:prstGeom>
        </p:spPr>
      </p:pic>
      <p:pic>
        <p:nvPicPr>
          <p:cNvPr id="24" name="Picture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03290" y="4756746"/>
            <a:ext cx="3049383" cy="2101254"/>
          </a:xfrm>
          <a:prstGeom prst="rect">
            <a:avLst/>
          </a:prstGeom>
        </p:spPr>
      </p:pic>
      <p:pic>
        <p:nvPicPr>
          <p:cNvPr id="7" name="Picture 6" descr="C:\Users\Admin\Desktop\2024-06-18_171346.pn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9314" y="1192710"/>
            <a:ext cx="11698515" cy="1724661"/>
          </a:xfrm>
          <a:prstGeom prst="rect">
            <a:avLst/>
          </a:prstGeom>
          <a:noFill/>
          <a:ln>
            <a:noFill/>
          </a:ln>
        </p:spPr>
      </p:pic>
    </p:spTree>
    <p:extLst>
      <p:ext uri="{BB962C8B-B14F-4D97-AF65-F5344CB8AC3E}">
        <p14:creationId xmlns:p14="http://schemas.microsoft.com/office/powerpoint/2010/main" val="3465327451"/>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Rectangle 15"/>
          <p:cNvSpPr/>
          <p:nvPr/>
        </p:nvSpPr>
        <p:spPr>
          <a:xfrm>
            <a:off x="5523748" y="138960"/>
            <a:ext cx="2289409"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a:solidFill>
                  <a:prstClr val="black"/>
                </a:solidFill>
                <a:latin typeface="Times New Roman" panose="02020603050405020304" pitchFamily="18" charset="0"/>
                <a:cs typeface="Times New Roman" panose="02020603050405020304" pitchFamily="18" charset="0"/>
              </a:rPr>
              <a:t>Ôn </a:t>
            </a:r>
            <a:r>
              <a:rPr kumimoji="0" lang="en-US" sz="24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các </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hình thức</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57555"/>
            <a:ext cx="12192000" cy="3000445"/>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10522" y="5381896"/>
            <a:ext cx="2142151" cy="1476103"/>
          </a:xfrm>
          <a:prstGeom prst="rect">
            <a:avLst/>
          </a:prstGeom>
        </p:spPr>
      </p:pic>
      <p:pic>
        <p:nvPicPr>
          <p:cNvPr id="11" name="Picture 10" descr="C:\Users\Admin\Desktop\2024-06-18_171346.pn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0605" y="717672"/>
            <a:ext cx="11485154" cy="3658386"/>
          </a:xfrm>
          <a:prstGeom prst="rect">
            <a:avLst/>
          </a:prstGeom>
          <a:noFill/>
          <a:ln>
            <a:noFill/>
          </a:ln>
        </p:spPr>
      </p:pic>
    </p:spTree>
    <p:extLst>
      <p:ext uri="{BB962C8B-B14F-4D97-AF65-F5344CB8AC3E}">
        <p14:creationId xmlns:p14="http://schemas.microsoft.com/office/powerpoint/2010/main" val="2391017420"/>
      </p:ext>
    </p:extLst>
  </p:cSld>
  <p:clrMapOvr>
    <a:masterClrMapping/>
  </p:clrMapOvr>
  <p:transition spd="slow">
    <p:fade/>
  </p:transition>
</p:sld>
</file>

<file path=ppt/theme/theme1.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10180</TotalTime>
  <Words>454</Words>
  <Application>Microsoft Office PowerPoint</Application>
  <PresentationFormat>Widescreen</PresentationFormat>
  <Paragraphs>31</Paragraphs>
  <Slides>13</Slides>
  <Notes>0</Notes>
  <HiddenSlides>0</HiddenSlides>
  <MMClips>3</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13</vt:i4>
      </vt:variant>
    </vt:vector>
  </HeadingPairs>
  <TitlesOfParts>
    <vt:vector size="21" baseType="lpstr">
      <vt:lpstr>Tahoma</vt:lpstr>
      <vt:lpstr>Times New Roman</vt:lpstr>
      <vt:lpstr>Calibri</vt:lpstr>
      <vt:lpstr>Arial</vt:lpstr>
      <vt:lpstr>#9Slide05 Dancing Script</vt:lpstr>
      <vt:lpstr>3_Office Theme</vt:lpstr>
      <vt:lpstr>1_Default Design</vt:lpstr>
      <vt:lpstr>4_Office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ASUS</dc:creator>
  <cp:lastModifiedBy>Hello</cp:lastModifiedBy>
  <cp:revision>1296</cp:revision>
  <dcterms:created xsi:type="dcterms:W3CDTF">2020-08-30T12:35:12Z</dcterms:created>
  <dcterms:modified xsi:type="dcterms:W3CDTF">2026-01-06T03:29:06Z</dcterms:modified>
</cp:coreProperties>
</file>