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12"/>
  </p:notesMasterIdLst>
  <p:sldIdLst>
    <p:sldId id="277" r:id="rId4"/>
    <p:sldId id="299" r:id="rId5"/>
    <p:sldId id="281" r:id="rId6"/>
    <p:sldId id="282" r:id="rId7"/>
    <p:sldId id="283" r:id="rId8"/>
    <p:sldId id="304" r:id="rId9"/>
    <p:sldId id="288" r:id="rId10"/>
    <p:sldId id="30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49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heme" Target="theme/theme1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1/6/2026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754638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1/6/2026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1/6/2026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1/6/2026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1/6/2026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1/6/2026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1/6/2026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1/6/2026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1/6/2026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1/6/2026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1/6/2026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1/6/2026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1/6/2026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1/6/2026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43714" y="1996242"/>
            <a:ext cx="6208294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 BÀI SỐ 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85936" y="401503"/>
            <a:ext cx="1971695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459" y="0"/>
            <a:ext cx="566215" cy="4795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366" y="-34825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33725" y="1163423"/>
            <a:ext cx="7542309" cy="678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ĐÓN XUÂN VỀ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961" y="3429000"/>
            <a:ext cx="2889724" cy="255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006"/>
            <a:ext cx="6344381" cy="6670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380" y="3412274"/>
            <a:ext cx="5847619" cy="35237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85012" y="981885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rgbClr val="000000"/>
                </a:solidFill>
                <a:latin typeface="Times New Roman" panose="02020603050405020304" pitchFamily="18" charset="0"/>
              </a:rPr>
              <a:t>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10506" y="553491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65485" y="89412"/>
            <a:ext cx="4682692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defRPr/>
            </a:pPr>
            <a:r>
              <a:rPr lang="en-US" b="1" dirty="0"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TẬP BÀI HÁT  ĐÓN XUÂN VỀ</a:t>
            </a:r>
            <a:endParaRPr lang="en-US" dirty="0"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563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966" y="4737772"/>
            <a:ext cx="2618072" cy="1784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36" y="1910280"/>
            <a:ext cx="10655427" cy="2797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21FB48-77E2-D45A-316D-A5CE5341DEF2}"/>
              </a:ext>
            </a:extLst>
          </p:cNvPr>
          <p:cNvSpPr txBox="1"/>
          <p:nvPr/>
        </p:nvSpPr>
        <p:spPr>
          <a:xfrm>
            <a:off x="3253339" y="940527"/>
            <a:ext cx="5786387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Times New Roman"/>
                <a:ea typeface="Calibri"/>
              </a:rPr>
              <a:t>Luyện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cao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độ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và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thế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tay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8305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432" y="93678"/>
            <a:ext cx="2100496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8" y="4685608"/>
            <a:ext cx="2926080" cy="21723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078" y="2500240"/>
            <a:ext cx="10634918" cy="2074346"/>
          </a:xfrm>
          <a:prstGeom prst="rect">
            <a:avLst/>
          </a:prstGeom>
        </p:spPr>
      </p:pic>
      <p:pic>
        <p:nvPicPr>
          <p:cNvPr id="7" name="LUYEN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96155" y="1444497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5DC9E7-CE16-8080-EFF7-92FD035FE59F}"/>
              </a:ext>
            </a:extLst>
          </p:cNvPr>
          <p:cNvSpPr txBox="1"/>
          <p:nvPr/>
        </p:nvSpPr>
        <p:spPr>
          <a:xfrm>
            <a:off x="3936733" y="1289785"/>
            <a:ext cx="2926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/>
                <a:ea typeface="Calibri"/>
              </a:rPr>
              <a:t>Luyện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tiết</a:t>
            </a:r>
            <a:r>
              <a:rPr lang="en-US" sz="3600" b="1" dirty="0">
                <a:latin typeface="Times New Roman"/>
                <a:ea typeface="Calibri"/>
              </a:rPr>
              <a:t> </a:t>
            </a:r>
            <a:r>
              <a:rPr lang="en-US" sz="3600" b="1" dirty="0" err="1">
                <a:latin typeface="Times New Roman"/>
                <a:ea typeface="Calibri"/>
              </a:rPr>
              <a:t>tấu</a:t>
            </a:r>
            <a:endParaRPr lang="en-US" sz="3600" b="1" dirty="0">
              <a:latin typeface="Times New Roman"/>
              <a:ea typeface="Calibri"/>
            </a:endParaRPr>
          </a:p>
          <a:p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76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52" y="1356266"/>
            <a:ext cx="10524671" cy="39362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286605" y="178862"/>
            <a:ext cx="3953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802780" y="3925628"/>
            <a:ext cx="7976840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1420803" y="379244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364971" y="5191656"/>
            <a:ext cx="8537312" cy="1539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1016447" y="5104270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402" y="5333787"/>
            <a:ext cx="2063931" cy="153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04541" y="249958"/>
            <a:ext cx="38395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323" y="5403959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932" y="5403960"/>
            <a:ext cx="536449" cy="25450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3986180"/>
            <a:ext cx="536449" cy="25450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57" y="3999864"/>
            <a:ext cx="536449" cy="2545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595" y="3933848"/>
            <a:ext cx="536449" cy="254509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325" y="5332000"/>
            <a:ext cx="504445" cy="42672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89" y="5296200"/>
            <a:ext cx="504445" cy="4267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74" y="3900073"/>
            <a:ext cx="504445" cy="4267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1919" y="5332000"/>
            <a:ext cx="504445" cy="42672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245" y="3913261"/>
            <a:ext cx="579027" cy="37156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265" y="3941334"/>
            <a:ext cx="579027" cy="37156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93" y="5312130"/>
            <a:ext cx="579027" cy="37156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845" y="5312130"/>
            <a:ext cx="579027" cy="37156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815" y="5323776"/>
            <a:ext cx="579027" cy="37156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03" y="3958401"/>
            <a:ext cx="504445" cy="42672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765" y="4068943"/>
            <a:ext cx="489205" cy="29413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92" y="3958401"/>
            <a:ext cx="489205" cy="29413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34" y="5397607"/>
            <a:ext cx="536449" cy="254509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407" y="3823357"/>
            <a:ext cx="454153" cy="47548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502" y="3999864"/>
            <a:ext cx="472441" cy="38252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323" y="5421701"/>
            <a:ext cx="568202" cy="33325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023" y="5342341"/>
            <a:ext cx="549505" cy="40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5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54352" y="105520"/>
            <a:ext cx="57763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nhạc vỗ tay hoặc gõ đêm theo phách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785" y="3932363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90" y="3928415"/>
            <a:ext cx="346726" cy="34672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9" y="3962445"/>
            <a:ext cx="346726" cy="34672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776" y="3946624"/>
            <a:ext cx="346726" cy="3467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03" y="3948882"/>
            <a:ext cx="346726" cy="3467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533" y="3947667"/>
            <a:ext cx="346726" cy="34672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55" y="3928415"/>
            <a:ext cx="346726" cy="3467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7994" y="5373413"/>
            <a:ext cx="346726" cy="34672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99" y="5273587"/>
            <a:ext cx="346726" cy="34672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4" y="5233503"/>
            <a:ext cx="346726" cy="3467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20" y="3918479"/>
            <a:ext cx="346726" cy="3467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96" y="5282209"/>
            <a:ext cx="346726" cy="3467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525" y="5252226"/>
            <a:ext cx="346726" cy="34672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040" y="5271073"/>
            <a:ext cx="346726" cy="34672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70" y="5291322"/>
            <a:ext cx="346726" cy="34672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553" y="5351111"/>
            <a:ext cx="346726" cy="346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6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5" y="1276842"/>
            <a:ext cx="9913434" cy="441028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109149" y="132046"/>
            <a:ext cx="35126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/>
                <a:ea typeface="Calibri"/>
              </a:rPr>
              <a:t>Đọc và gõ đêm theo nhịp</a:t>
            </a:r>
            <a:endParaRPr lang="en-US" sz="2400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113" y="21181"/>
            <a:ext cx="3310184" cy="19933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195" y="4016297"/>
            <a:ext cx="455341" cy="45534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902" y="5519720"/>
            <a:ext cx="455341" cy="45534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04" y="4096213"/>
            <a:ext cx="455341" cy="45534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859" y="4016297"/>
            <a:ext cx="455341" cy="45534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45" y="4096213"/>
            <a:ext cx="455341" cy="45534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5493862"/>
            <a:ext cx="455341" cy="45534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51" y="5517014"/>
            <a:ext cx="455341" cy="45534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12" y="5493862"/>
            <a:ext cx="455341" cy="4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22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72</Words>
  <Application>Microsoft Office PowerPoint</Application>
  <PresentationFormat>Widescreen</PresentationFormat>
  <Paragraphs>14</Paragraphs>
  <Slides>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#9Slide05 Dancing Script</vt:lpstr>
      <vt:lpstr>Arial</vt:lpstr>
      <vt:lpstr>Calibri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73</cp:revision>
  <dcterms:created xsi:type="dcterms:W3CDTF">2022-04-04T02:41:08Z</dcterms:created>
  <dcterms:modified xsi:type="dcterms:W3CDTF">2026-01-06T03:46:18Z</dcterms:modified>
</cp:coreProperties>
</file>