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0"/>
  </p:notesMasterIdLst>
  <p:sldIdLst>
    <p:sldId id="329" r:id="rId3"/>
    <p:sldId id="334" r:id="rId4"/>
    <p:sldId id="335" r:id="rId5"/>
    <p:sldId id="336" r:id="rId6"/>
    <p:sldId id="337" r:id="rId7"/>
    <p:sldId id="339" r:id="rId8"/>
    <p:sldId id="261" r:id="rId9"/>
    <p:sldId id="319" r:id="rId10"/>
    <p:sldId id="281" r:id="rId11"/>
    <p:sldId id="282" r:id="rId12"/>
    <p:sldId id="283" r:id="rId13"/>
    <p:sldId id="284" r:id="rId14"/>
    <p:sldId id="286" r:id="rId15"/>
    <p:sldId id="312" r:id="rId16"/>
    <p:sldId id="330" r:id="rId17"/>
    <p:sldId id="331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083D-9FAF-4E13-A090-2B19B333B21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D9EDC-1CD5-4FF2-A164-4829EDC4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audio" Target="../media/audio1.wav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gif"/><Relationship Id="rId11" Type="http://schemas.openxmlformats.org/officeDocument/2006/relationships/image" Target="../media/image9.png"/><Relationship Id="rId5" Type="http://schemas.openxmlformats.org/officeDocument/2006/relationships/image" Target="../media/image15.jpg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7.mp3"/><Relationship Id="rId7" Type="http://schemas.openxmlformats.org/officeDocument/2006/relationships/image" Target="../media/image15.jpg"/><Relationship Id="rId12" Type="http://schemas.openxmlformats.org/officeDocument/2006/relationships/audio" Target="../media/audio1.wav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7.mp3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audio" Target="../media/media3.mp3"/><Relationship Id="rId16" Type="http://schemas.openxmlformats.org/officeDocument/2006/relationships/audio" Target="../media/audio1.wav"/><Relationship Id="rId1" Type="http://schemas.microsoft.com/office/2007/relationships/media" Target="../media/media3.mp3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15.jpg"/><Relationship Id="rId1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5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2890" y="1674488"/>
            <a:ext cx="1839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8931" y="166261"/>
            <a:ext cx="148303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85" y="145012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5590" cy="1289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1475" y="920374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4925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Gõ hoặc vỗ tay theo tiết tấu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65" y="1784105"/>
            <a:ext cx="285576" cy="292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40" y="820375"/>
            <a:ext cx="514286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4" y="777580"/>
            <a:ext cx="1338720" cy="98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1" y="653877"/>
            <a:ext cx="896761" cy="8967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44287" y="813366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4" y="912437"/>
            <a:ext cx="514286" cy="761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65" y="777580"/>
            <a:ext cx="896761" cy="896761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425149" y="11050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34465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61" y="974697"/>
            <a:ext cx="514286" cy="7619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22" y="839840"/>
            <a:ext cx="896761" cy="8967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856108" y="911411"/>
            <a:ext cx="0" cy="825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28982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32" y="839840"/>
            <a:ext cx="1338720" cy="9856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57" y="1825491"/>
            <a:ext cx="285576" cy="2921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16" y="1784104"/>
            <a:ext cx="285576" cy="2921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01" y="1820225"/>
            <a:ext cx="285576" cy="2921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6" y="1820225"/>
            <a:ext cx="285576" cy="2921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73" y="1825490"/>
            <a:ext cx="285576" cy="292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57" y="1930199"/>
            <a:ext cx="285576" cy="292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pic>
        <p:nvPicPr>
          <p:cNvPr id="3" name="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36547" y="2578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86" y="0"/>
            <a:ext cx="9669389" cy="282588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005147" y="1740625"/>
            <a:ext cx="6758806" cy="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80349" y="1595899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11912" y="2751550"/>
            <a:ext cx="7065464" cy="44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96695" y="2629127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89823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và chỉ các nốt trong bài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7999" y="3105835"/>
            <a:ext cx="708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  <a:latin typeface="+mj-lt"/>
              </a:rPr>
              <a:t>Dấu nặng đen trong bài được nghỉ bằng độ dài của hình nốt nhạc nào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?</a:t>
            </a:r>
            <a:endParaRPr lang="vi-VN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66263" y="29256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9244" y="1946094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789713"/>
            <a:ext cx="10307444" cy="9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2589480"/>
            <a:ext cx="10307444" cy="84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256"/>
            <a:ext cx="22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đọc nhạc</a:t>
            </a: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244" y="960793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244" y="2707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572438"/>
            <a:ext cx="9669389" cy="2825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0036" y="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874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6906" y="957407"/>
            <a:ext cx="609600" cy="609600"/>
          </a:xfrm>
          <a:prstGeom prst="rect">
            <a:avLst/>
          </a:prstGeom>
        </p:spPr>
      </p:pic>
      <p:pic>
        <p:nvPicPr>
          <p:cNvPr id="7" name="BĐN số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9739" y="2370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tay theo phách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46" y="4358426"/>
            <a:ext cx="3365905" cy="23176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96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06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3" y="1962331"/>
            <a:ext cx="281364" cy="281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01" y="1962331"/>
            <a:ext cx="281364" cy="2813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65" y="1928027"/>
            <a:ext cx="281364" cy="2813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1" y="2971958"/>
            <a:ext cx="281364" cy="2813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04" y="2973942"/>
            <a:ext cx="281364" cy="281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9" y="2971958"/>
            <a:ext cx="281364" cy="281364"/>
          </a:xfrm>
          <a:prstGeom prst="rect">
            <a:avLst/>
          </a:prstGeom>
        </p:spPr>
      </p:pic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732049" y="0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9" y="4725697"/>
            <a:ext cx="3645876" cy="2132303"/>
          </a:xfrm>
          <a:prstGeom prst="rect">
            <a:avLst/>
          </a:prstGeom>
        </p:spPr>
      </p:pic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1163" y="156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nhịp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88318" y="354482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tiếp kết hợp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7" y="4809161"/>
            <a:ext cx="2759970" cy="1920244"/>
          </a:xfrm>
          <a:prstGeom prst="rect">
            <a:avLst/>
          </a:prstGeom>
        </p:spPr>
      </p:pic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0535" y="89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4629" y="163591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53" y="5124667"/>
            <a:ext cx="4200000" cy="17333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" y="102519"/>
            <a:ext cx="12216781" cy="50957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44" y="3063229"/>
            <a:ext cx="727548" cy="5052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38" y="4696699"/>
            <a:ext cx="729686" cy="4279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48" y="3130093"/>
            <a:ext cx="791749" cy="402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39" y="3117304"/>
            <a:ext cx="729685" cy="4279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69" y="3081153"/>
            <a:ext cx="667639" cy="6049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84" y="3081153"/>
            <a:ext cx="657209" cy="3951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94" y="3063229"/>
            <a:ext cx="649254" cy="3657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4" y="3063229"/>
            <a:ext cx="638714" cy="4753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01" y="4629189"/>
            <a:ext cx="791749" cy="5080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2255" y="4704628"/>
            <a:ext cx="729685" cy="47404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15885" y="89210"/>
            <a:ext cx="5815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ký hiệu bàn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2118" y="1194803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8B348-1E25-5237-ABEE-501AA89416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00" y="4679450"/>
            <a:ext cx="667639" cy="584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50C39-6574-BCEF-B751-06A412BC28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55" y="4522164"/>
            <a:ext cx="865627" cy="555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FF94E-F457-BFAA-6A53-921A2A5E10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272" y="4704627"/>
            <a:ext cx="778446" cy="464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F0D6C-1A48-A243-99EA-A1FBC2AB67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8" y="4629189"/>
            <a:ext cx="750161" cy="5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296" y="138321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5162" y="1189109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Nghe và cảm nhận giai điệu </a:t>
            </a:r>
            <a:endParaRPr lang="vi-VN" dirty="0"/>
          </a:p>
        </p:txBody>
      </p:sp>
      <p:pic>
        <p:nvPicPr>
          <p:cNvPr id="5" name="Picture 4" descr="C:\Users\ADMIN\Desktop\UY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6" y="1969761"/>
            <a:ext cx="11907409" cy="291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70" y="21808"/>
            <a:ext cx="5403630" cy="777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191" y="5099504"/>
            <a:ext cx="1158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Các em nhận thấy giai điệu vừa nghe các âm thanh phát ra như thế nào? Em hãy chỉ ra chỗ nào ngưng nghỉ.</a:t>
            </a:r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2791912" y="5991018"/>
            <a:ext cx="882004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 âm thanh liên tục lúc âm thanh ngưng nghỉ. Nghỉ sau 2 hình nốt đen cuối cùng của 2 câu</a:t>
            </a:r>
            <a:endParaRPr lang="vi-VN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724" y="697219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BT1 L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6576" y="1079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0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695" y="1015816"/>
            <a:ext cx="850129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Độ dài ngưng nghỉ của mỗi dấu lặng bằng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một hình nốt cùng tên</a:t>
            </a:r>
            <a:endParaRPr lang="vi-V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505" y="631767"/>
            <a:ext cx="975083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âm nhạc sự ngưng nghỉ không vang lên của âm thanh được thể hiện bằng các dấu lặng. </a:t>
            </a:r>
            <a:endParaRPr lang="vi-V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g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6" y="1587731"/>
            <a:ext cx="8811491" cy="494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0"/>
            <a:ext cx="5237018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9702" y="432261"/>
            <a:ext cx="807165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tên các hình nốt đã được học ở tiết trước, có cùng tên gọi với các dấu lặng .</a:t>
            </a:r>
            <a:endParaRPr lang="vi-V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Desktop\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08" y="1011085"/>
            <a:ext cx="8532108" cy="5134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29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19814" y="-2411122"/>
            <a:ext cx="740940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64" y="868772"/>
            <a:ext cx="119727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số phách nghỉ và ngân bằng nhau, dấu lặng thì ngưng nghỉ, hình nốt thì âm thanh ngân dài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264" y="292510"/>
            <a:ext cx="96125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 đổi về 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32" y="1749406"/>
            <a:ext cx="120837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dài của dấu lặng đen và hình nốt đen có bằng nhau không ? Dấu lặng đen có vang lên âm thanh không ?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862" y="2996142"/>
            <a:ext cx="68756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bằng nhau, dấu lặng đen không vang lên âm thanh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956"/>
            <a:ext cx="2446638" cy="31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16746" cy="4646816"/>
          </a:xfrm>
          <a:prstGeom prst="rect">
            <a:avLst/>
          </a:prstGeom>
        </p:spPr>
      </p:pic>
      <p:pic>
        <p:nvPicPr>
          <p:cNvPr id="3" name="B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07690" y="516918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2" y="3948884"/>
            <a:ext cx="2262511" cy="29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383360"/>
            <a:ext cx="9669389" cy="2825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94237" y="3520328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? Hình nốt nhạc, tên nốt nhạc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3722" y="5999037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06536" y="2167185"/>
            <a:ext cx="6601522" cy="4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96381" y="2015281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68925" y="3071696"/>
            <a:ext cx="7102070" cy="22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61448" y="2949512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3570" y="753890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Giới thiệu, đọc mẫu</a:t>
            </a:r>
          </a:p>
        </p:txBody>
      </p:sp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461" y="1095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7889" y="291418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70403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Đọc gam Đô trưởng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9" y="814039"/>
            <a:ext cx="12070971" cy="138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8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20985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Đọc cao độ và thế tay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71" y="525346"/>
            <a:ext cx="9843629" cy="2106342"/>
          </a:xfrm>
          <a:prstGeom prst="rect">
            <a:avLst/>
          </a:prstGeom>
        </p:spPr>
      </p:pic>
      <p:pic>
        <p:nvPicPr>
          <p:cNvPr id="13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33456" y="306185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342</Words>
  <Application>Microsoft Office PowerPoint</Application>
  <PresentationFormat>Widescreen</PresentationFormat>
  <Paragraphs>39</Paragraphs>
  <Slides>17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128</cp:revision>
  <dcterms:created xsi:type="dcterms:W3CDTF">2022-04-04T02:41:08Z</dcterms:created>
  <dcterms:modified xsi:type="dcterms:W3CDTF">2026-01-06T03:49:33Z</dcterms:modified>
</cp:coreProperties>
</file>