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12" r:id="rId3"/>
    <p:sldMasterId id="2147483724" r:id="rId4"/>
  </p:sldMasterIdLst>
  <p:notesMasterIdLst>
    <p:notesMasterId r:id="rId22"/>
  </p:notesMasterIdLst>
  <p:sldIdLst>
    <p:sldId id="362" r:id="rId5"/>
    <p:sldId id="363" r:id="rId6"/>
    <p:sldId id="364" r:id="rId7"/>
    <p:sldId id="365" r:id="rId8"/>
    <p:sldId id="366" r:id="rId9"/>
    <p:sldId id="367" r:id="rId10"/>
    <p:sldId id="329" r:id="rId11"/>
    <p:sldId id="330" r:id="rId12"/>
    <p:sldId id="332" r:id="rId13"/>
    <p:sldId id="333" r:id="rId14"/>
    <p:sldId id="334" r:id="rId15"/>
    <p:sldId id="335" r:id="rId16"/>
    <p:sldId id="337" r:id="rId17"/>
    <p:sldId id="369" r:id="rId18"/>
    <p:sldId id="338" r:id="rId19"/>
    <p:sldId id="360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5D3"/>
    <a:srgbClr val="00182A"/>
    <a:srgbClr val="FC1CDC"/>
    <a:srgbClr val="5C0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1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1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3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0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23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238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40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382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8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51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5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42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225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106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74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062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83"/>
            <a:ext cx="9144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7"/>
            <a:ext cx="9144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3909D-2B9E-43EC-AB61-0C67111058DD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867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134EE-D48C-4925-9908-B9AEF568E1B7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186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59"/>
            <a:ext cx="105156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42980-6978-431E-841C-E694CA597E49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610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BD27-314C-442F-BD5A-1F5C6B14D386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58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6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3" y="1681163"/>
            <a:ext cx="515831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3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2FC63-EB87-4557-9CD6-260E9AD7CB9C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03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A1B5E-4F2D-46A9-9214-5DBAFB8FCD5F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9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3AA35-7693-4095-AC81-2E113FCEEE94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8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5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5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824AE-F522-4F2B-8C3C-8186C59409BC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53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5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5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3731-858C-4A0B-BA06-98160DC29256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93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16EB-5C5C-47D0-98AF-EBFFD5225B2F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728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8770D-0525-4082-8AE4-3E337CCD9928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877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93FBC-F12A-4D1A-8108-357E40F2D806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099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F0E07-A514-4269-9B31-73A7053FE487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47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0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1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7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0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3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7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971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8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08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8" y="1600206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8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8" y="6245225"/>
            <a:ext cx="3859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8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267311-790A-45F6-9D6B-1113FA2D3001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70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59350" y="1459350"/>
            <a:ext cx="7533564" cy="4614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6648" y="-21786"/>
            <a:ext cx="7533565" cy="7577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4194"/>
            <a:ext cx="12191999" cy="32193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80681" y="56770"/>
            <a:ext cx="157280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19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4908" y="885371"/>
            <a:ext cx="609208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 THUYẾT ÂM NHẠC</a:t>
            </a:r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 3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4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3875" y="1883047"/>
            <a:ext cx="395415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BÀI </a:t>
            </a:r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" y="-20444"/>
            <a:ext cx="3117840" cy="9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9214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4102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tên và chỉ các nốt trong bài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6" name="Picture 5" descr="C:\Users\Admin\Desktop\2024-06-18_17134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635438"/>
            <a:ext cx="11703202" cy="3965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65796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2429"/>
            <a:ext cx="136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680444"/>
            <a:ext cx="136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1" name="Picture 10" descr="C:\Users\Admin\Desktop\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6" y="754743"/>
            <a:ext cx="11787324" cy="1271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Admin\Desktop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5" y="3468231"/>
            <a:ext cx="11787325" cy="1186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830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23748" y="138960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 bài các hình thức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7" y="5277912"/>
            <a:ext cx="2293056" cy="15800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24994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11" name="Picture 10" descr="C:\Users\Admin\Desktop\2024-06-18_17134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4" y="905663"/>
            <a:ext cx="11996032" cy="4372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48232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16" y="4442759"/>
            <a:ext cx="3481337" cy="23971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6" y="3678444"/>
            <a:ext cx="358222" cy="358222"/>
          </a:xfrm>
          <a:prstGeom prst="rect">
            <a:avLst/>
          </a:prstGeom>
        </p:spPr>
      </p:pic>
      <p:pic>
        <p:nvPicPr>
          <p:cNvPr id="60" name="Picture 59" descr="C:\Users\Admin\Desktop\2024-06-18_171346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4964"/>
            <a:ext cx="12022362" cy="441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5" y="2469442"/>
            <a:ext cx="358222" cy="35822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56" y="2469442"/>
            <a:ext cx="358222" cy="35822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2469442"/>
            <a:ext cx="358222" cy="35822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55" y="2514216"/>
            <a:ext cx="358222" cy="35822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31" y="2514998"/>
            <a:ext cx="358222" cy="35822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53" y="2514216"/>
            <a:ext cx="358222" cy="35822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55" y="2469442"/>
            <a:ext cx="358222" cy="35822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75" y="2453224"/>
            <a:ext cx="358222" cy="35822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72" y="2514216"/>
            <a:ext cx="358222" cy="35822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48" y="2469442"/>
            <a:ext cx="358222" cy="35822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55" y="4152988"/>
            <a:ext cx="358222" cy="35822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7" y="4163173"/>
            <a:ext cx="358222" cy="35822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3" y="4188276"/>
            <a:ext cx="358222" cy="35822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274" y="2453224"/>
            <a:ext cx="358222" cy="35822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88" y="2469442"/>
            <a:ext cx="358222" cy="358222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22473" y="104992"/>
            <a:ext cx="295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vỗ tay theo phách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48" y="4084303"/>
            <a:ext cx="358222" cy="35822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75" y="4084303"/>
            <a:ext cx="358222" cy="35822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09" y="4088176"/>
            <a:ext cx="358222" cy="35822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32" y="4152988"/>
            <a:ext cx="358222" cy="35822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43" y="4176273"/>
            <a:ext cx="358222" cy="35822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534" y="4073953"/>
            <a:ext cx="358222" cy="35822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979" y="4113969"/>
            <a:ext cx="358222" cy="35822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17" y="4057426"/>
            <a:ext cx="358222" cy="35822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56" y="4066417"/>
            <a:ext cx="358222" cy="35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5218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4854509"/>
            <a:ext cx="2883353" cy="1985371"/>
          </a:xfrm>
          <a:prstGeom prst="rect">
            <a:avLst/>
          </a:prstGeom>
        </p:spPr>
      </p:pic>
      <p:pic>
        <p:nvPicPr>
          <p:cNvPr id="23" name="Picture 22" descr="C:\Users\Admin\Desktop\2024-06-18_17134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22362" cy="441640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122473" y="104992"/>
            <a:ext cx="2917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đệm theo nhịp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2" y="2719259"/>
            <a:ext cx="482008" cy="5101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76" y="2705503"/>
            <a:ext cx="482008" cy="5101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86" y="2742874"/>
            <a:ext cx="482008" cy="5101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63" y="2719259"/>
            <a:ext cx="482008" cy="5101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280" y="4227175"/>
            <a:ext cx="482008" cy="510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20" y="4161318"/>
            <a:ext cx="482008" cy="510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06" y="4234111"/>
            <a:ext cx="482008" cy="5101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4" y="4381961"/>
            <a:ext cx="482008" cy="5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0808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583" y="4512745"/>
            <a:ext cx="2780669" cy="2345255"/>
          </a:xfrm>
          <a:prstGeom prst="rect">
            <a:avLst/>
          </a:prstGeom>
        </p:spPr>
      </p:pic>
      <p:pic>
        <p:nvPicPr>
          <p:cNvPr id="7" name="Picture 6" descr="C:\Users\Admin\Desktop\2024-06-18_17134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6"/>
            <a:ext cx="12022362" cy="44164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15650" y="193733"/>
            <a:ext cx="4310795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theo nhóm kết hợp theo nhịp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5681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37728" y="0"/>
            <a:ext cx="6154271" cy="344244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60" y="3043107"/>
            <a:ext cx="1806209" cy="3770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54" y="4093636"/>
            <a:ext cx="3196867" cy="2764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4651" cy="68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7628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166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5629" y="-20769"/>
            <a:ext cx="7533565" cy="75750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59350" y="1459350"/>
            <a:ext cx="7533564" cy="46148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12080"/>
            <a:ext cx="6398762" cy="23214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" y="0"/>
            <a:ext cx="3441199" cy="8351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3333" y="1009040"/>
            <a:ext cx="2605648" cy="125083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34923" y="194080"/>
            <a:ext cx="7420562" cy="41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Nghe, vỗ tay và cảm nhận nhịp 2/4 qua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 đoạn bài hát Đếm sao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24866" y="211521"/>
            <a:ext cx="113211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 3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4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800" y="5212079"/>
            <a:ext cx="5789161" cy="2321483"/>
          </a:xfrm>
          <a:prstGeom prst="rect">
            <a:avLst/>
          </a:prstGeom>
        </p:spPr>
      </p:pic>
      <p:pic>
        <p:nvPicPr>
          <p:cNvPr id="23" name="Picture 22" descr="C:\Users\Admin\Desktop\2024-06-18_171346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54" y="879213"/>
            <a:ext cx="7345255" cy="395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4243390" y="5638504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cảm nhận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24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60365" y="1458330"/>
            <a:ext cx="7533562" cy="461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635632" y="-20768"/>
            <a:ext cx="7533562" cy="7575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12080"/>
            <a:ext cx="6398762" cy="2321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800" y="5212079"/>
            <a:ext cx="5789161" cy="23214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688" y="1764973"/>
            <a:ext cx="11793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nốt nào được nhấn rõ hơn? Chu kì được lặp lại của phách được nhấn và phách không được nhấn (phách nhẹ) như thế nào? 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689" y="3532401"/>
            <a:ext cx="12005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Phách mạnh, những phách sau vạch nhịp là những phách được nhấn, phách nhẹ là phách không được nhấn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45940" y="-37872"/>
            <a:ext cx="2255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cảm nhận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9327" y="665815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Nhịp nhàng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51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60365" y="1458330"/>
            <a:ext cx="7533562" cy="461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635632" y="-20768"/>
            <a:ext cx="7533562" cy="7575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12080"/>
            <a:ext cx="6398762" cy="2321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800" y="5212079"/>
            <a:ext cx="5789161" cy="23214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8953" y="43082"/>
            <a:ext cx="2885726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về nhịp 3/4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03088" y="42768"/>
            <a:ext cx="1866217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Đọc, tìm hiểu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33" y="675523"/>
            <a:ext cx="8167660" cy="43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8437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60365" y="1458330"/>
            <a:ext cx="7533562" cy="461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635632" y="-20768"/>
            <a:ext cx="7533562" cy="7575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12080"/>
            <a:ext cx="6398762" cy="2321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800" y="5212079"/>
            <a:ext cx="5789161" cy="23214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2134" y="3143635"/>
            <a:ext cx="959547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Câu 3: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Phách thứ nhất là phách gì? Phách thứ hai là phách gì?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118" y="119317"/>
            <a:ext cx="732553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Câu 1: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nhịp 3/4 có mấy phách trong mỗi ô nhịp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118" y="1594102"/>
            <a:ext cx="893385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Câu 2: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Mỗi phách có giá trị trường độ bằng một nốt nào?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08047" y="3402278"/>
            <a:ext cx="9476377" cy="118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Phách thứ nhất là phách mạnh, phách thứ 2, thứ 3 là phách nhẹ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78982" y="212010"/>
            <a:ext cx="1911889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3 phách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43167" y="1567869"/>
            <a:ext cx="247819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1 nốt đen</a:t>
            </a:r>
          </a:p>
        </p:txBody>
      </p:sp>
    </p:spTree>
    <p:extLst>
      <p:ext uri="{BB962C8B-B14F-4D97-AF65-F5344CB8AC3E}">
        <p14:creationId xmlns:p14="http://schemas.microsoft.com/office/powerpoint/2010/main" val="4180648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60365" y="1458330"/>
            <a:ext cx="7533562" cy="461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635632" y="-20768"/>
            <a:ext cx="7533562" cy="7575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12080"/>
            <a:ext cx="6398762" cy="2321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800" y="5212079"/>
            <a:ext cx="5789161" cy="232148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00949" y="106624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C:\Users\Admin\Desktop\2024-06-18_17134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2" y="1750422"/>
            <a:ext cx="11829143" cy="1409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86235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57021" y="621864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Giới thiệu, đọc mẫu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34690" y="-24467"/>
            <a:ext cx="415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? Hình nốt nhạc, tên nốt nhạc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" y="33453"/>
            <a:ext cx="2033020" cy="8092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82753" y="111509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61575" y="874724"/>
            <a:ext cx="4862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nốt nhạc: Nốt đen, nốt trắng. Dấu lặng đen. </a:t>
            </a:r>
          </a:p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Tên nốt nhạc: Đồ, mi, son, la, đô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C:\Users\Admin\Desktop\2024-06-18_171346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9901"/>
            <a:ext cx="9434286" cy="30483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Arrow Connector 24"/>
          <p:cNvCxnSpPr/>
          <p:nvPr/>
        </p:nvCxnSpPr>
        <p:spPr>
          <a:xfrm flipV="1">
            <a:off x="881968" y="3484421"/>
            <a:ext cx="8102375" cy="695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84807" y="3401031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97814" y="4612424"/>
            <a:ext cx="8505476" cy="144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76128" y="4612424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7361575" y="1578971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Chỉ ra các cặp ô nhịp có tiết tấu giống nhau?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61575" y="2050914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</a:rPr>
              <a:t>Nhịp 1 và 2; nhịp 2 và 4; nhịp 3 và 6, nhịp 4 và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66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26" grpId="0" animBg="1"/>
      <p:bldP spid="28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9974" y="3003394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64774" y="0"/>
            <a:ext cx="300504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Đọc gam Đô trưởng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1" y="869795"/>
            <a:ext cx="12063451" cy="1248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4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45751" y="-197878"/>
            <a:ext cx="367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Gõ hoặc vỗ tay theo tiết tấu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7" name="Picture 6" descr="C:\Users\Admin\Desktop\2024-06-18_17134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4" y="1347644"/>
            <a:ext cx="11698515" cy="1428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01552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331</Words>
  <Application>Microsoft Office PowerPoint</Application>
  <PresentationFormat>Widescreen</PresentationFormat>
  <Paragraphs>45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#9Slide05 Dancing Script</vt:lpstr>
      <vt:lpstr>Arial</vt:lpstr>
      <vt:lpstr>Calibri</vt:lpstr>
      <vt:lpstr>Tahoma</vt:lpstr>
      <vt:lpstr>Times New Roman</vt:lpstr>
      <vt:lpstr>3_Office Theme</vt:lpstr>
      <vt:lpstr>2_Office Theme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178</cp:revision>
  <dcterms:created xsi:type="dcterms:W3CDTF">2022-07-19T08:03:09Z</dcterms:created>
  <dcterms:modified xsi:type="dcterms:W3CDTF">2026-01-06T03:23:02Z</dcterms:modified>
</cp:coreProperties>
</file>