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58" r:id="rId3"/>
    <p:sldId id="273" r:id="rId4"/>
    <p:sldId id="274" r:id="rId5"/>
    <p:sldId id="275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996" y="565103"/>
            <a:ext cx="241983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17+18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9" y="1338051"/>
            <a:ext cx="4815850" cy="1149098"/>
          </a:xfrm>
          <a:prstGeom prst="rect">
            <a:avLst/>
          </a:prstGeom>
        </p:spPr>
      </p:pic>
      <p:pic>
        <p:nvPicPr>
          <p:cNvPr id="5" name="Picture 4" descr="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367035"/>
            <a:ext cx="510579" cy="49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5" y="3067092"/>
            <a:ext cx="5283819" cy="29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218"/>
            <a:ext cx="1856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17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913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240"/>
            <a:ext cx="3023755" cy="2095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3" y="1131075"/>
            <a:ext cx="11526068" cy="2688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3755" y="3709851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6235" y="2621280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2224" y="2621280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3066" y="3556083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2666" y="2243548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0494" y="3580206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00778" y="2812504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061" y="3181836"/>
            <a:ext cx="4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VD</a:t>
            </a: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4489" cy="1711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234"/>
            <a:ext cx="7713707" cy="2558755"/>
          </a:xfrm>
          <a:prstGeom prst="rect">
            <a:avLst/>
          </a:prstGeom>
        </p:spPr>
      </p:pic>
      <p:pic>
        <p:nvPicPr>
          <p:cNvPr id="11" name="Picture 10" descr="C:\Users\Admin\Desktop\2024-06-17_16000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62" y="4480857"/>
            <a:ext cx="6100355" cy="237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81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919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" y="1541769"/>
            <a:ext cx="2769410" cy="3344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7743" y="1172437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sơn 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39" y="1541769"/>
            <a:ext cx="2588385" cy="3148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62" y="1360977"/>
            <a:ext cx="2996814" cy="3328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14" y="1510155"/>
            <a:ext cx="2884156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8" y="744583"/>
            <a:ext cx="7132314" cy="822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15" y="3067092"/>
            <a:ext cx="5283819" cy="29713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6503" y="201909"/>
            <a:ext cx="1856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18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5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02" y="0"/>
            <a:ext cx="612639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5691" cy="721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8732" y="588909"/>
            <a:ext cx="3187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 ơi+tết tết tết tết đến rồi</a:t>
            </a:r>
          </a:p>
        </p:txBody>
      </p:sp>
    </p:spTree>
    <p:extLst>
      <p:ext uri="{BB962C8B-B14F-4D97-AF65-F5344CB8AC3E}">
        <p14:creationId xmlns:p14="http://schemas.microsoft.com/office/powerpoint/2010/main" val="140000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66</cp:revision>
  <dcterms:created xsi:type="dcterms:W3CDTF">2022-04-04T07:27:39Z</dcterms:created>
  <dcterms:modified xsi:type="dcterms:W3CDTF">2026-01-06T03:20:27Z</dcterms:modified>
</cp:coreProperties>
</file>