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1"/>
  </p:notesMasterIdLst>
  <p:sldIdLst>
    <p:sldId id="289" r:id="rId3"/>
    <p:sldId id="293" r:id="rId4"/>
    <p:sldId id="290" r:id="rId5"/>
    <p:sldId id="294" r:id="rId6"/>
    <p:sldId id="298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7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7" y="2636912"/>
            <a:ext cx="7272808" cy="3781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-169640"/>
            <a:ext cx="1064323" cy="94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1880" y="990280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rgbClr val="FF0000"/>
                </a:solidFill>
              </a:rPr>
              <a:t>TIẾT  17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856" y="1764467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b="1" i="1">
                <a:solidFill>
                  <a:srgbClr val="FF0000"/>
                </a:solidFill>
              </a:rPr>
              <a:t>ÔN TẬP CUỐI HK1 (TIẾT 2)</a:t>
            </a:r>
            <a:endParaRPr lang="en-US" sz="28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3" y="2349388"/>
            <a:ext cx="7666856" cy="4436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1580019"/>
            <a:ext cx="5112568" cy="94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và ôn ký hiệu bàn tay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4605" y="5866292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 Ôn đọc nhạc 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6633" y="756658"/>
            <a:ext cx="4081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*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Đọc nhạc </a:t>
            </a:r>
            <a:r>
              <a:rPr lang="en-US" sz="32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1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200">
              <a:solidFill>
                <a:srgbClr val="00206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1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1026" name="Picture 2" descr="C:\Users\Administrator\Desktop\c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36703" cy="28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39" y="836712"/>
            <a:ext cx="633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Đọc bài đọc nhạc số 1 kết hợp thực hiện kí hiệu bàn tay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2097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066776"/>
            <a:ext cx="5867809" cy="2226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137423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/>
                <a:ea typeface="Times New Roman"/>
              </a:rPr>
              <a:t>Ôn đọc bài đọc nhạc  kết hợp vận động cơ thể. Sau đó cho HS  sáng tạo các động tác khác với hình thức cá nhân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36633" y="756658"/>
            <a:ext cx="4081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*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Đọc nhạc </a:t>
            </a:r>
            <a:r>
              <a:rPr lang="en-US" sz="32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200">
              <a:solidFill>
                <a:srgbClr val="00206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40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836712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>
                <a:latin typeface="Times New Roman"/>
                <a:ea typeface="Arial"/>
              </a:rPr>
              <a:t>2. Biểu diễn bài hát đã học. Hát kết hợp gõ đệm và vận động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2145" y="1949320"/>
            <a:ext cx="639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a.ÔN BÀI HÁT: DÀN NHẠC TRONG VƯỜN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2852936"/>
            <a:ext cx="4889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Thực hiện theo các hình thức:Hát nối tiếp/ Hát đối đáp nam nữ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89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859" y="705203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b.ÔN BÀI HÁT: CON CHIM CHÍCH CHÒE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3011" y="1383344"/>
            <a:ext cx="6430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Chia lớp 4 nhóm: 2 nhóm hát lời ca, 1 nhóm gõ đệm theo hình tiết tấu dưới, 1 nhóm vận động nhún nhịp nhàng trái phải theo nhịp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</a:pPr>
            <a:endParaRPr lang="en-US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2021-06-11_1354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48" y="2780928"/>
            <a:ext cx="5328592" cy="12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AC KIM THA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6448" y="5650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836712"/>
            <a:ext cx="6178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c.ÔN BÀI HÁT: HỌC SINH LỚP 2 CHĂM NGOAN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7749" y="1809690"/>
            <a:ext cx="622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Hát kết hợp gõ đệm theo phách và vận động phụ họa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3731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8626" y="836712"/>
            <a:ext cx="6178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d.ÔN BÀI HÁT: CHÚ CHIM NHỎ DỄ THƯƠNG</a:t>
            </a:r>
          </a:p>
        </p:txBody>
      </p:sp>
      <p:pic>
        <p:nvPicPr>
          <p:cNvPr id="2050" name="Picture 2" descr="C:\Users\Administrator\Desktop\2021-06-21_1043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2564904"/>
            <a:ext cx="62769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8626" y="1757441"/>
            <a:ext cx="5874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Hát kết hợp vận động cơ thể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213</Words>
  <Application>Microsoft Office PowerPoint</Application>
  <PresentationFormat>On-screen Show (4:3)</PresentationFormat>
  <Paragraphs>20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114</cp:revision>
  <dcterms:created xsi:type="dcterms:W3CDTF">2021-06-20T03:25:41Z</dcterms:created>
  <dcterms:modified xsi:type="dcterms:W3CDTF">2026-01-06T03:15:47Z</dcterms:modified>
</cp:coreProperties>
</file>