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2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5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37E576-17EE-49DE-BD79-799715D94DA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86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99A082-734D-46B0-A968-746788C0896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626819-3E4E-437E-82AB-4A3F7F3B0F8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3DC931-3DA3-4476-9833-412EE132489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81FB63-18EA-416E-81A8-22B12BD5EF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00080"/>
            <a:ext cx="10215720" cy="4619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128680" y="128592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Text Box 10"/>
          <p:cNvSpPr/>
          <p:nvPr/>
        </p:nvSpPr>
        <p:spPr>
          <a:xfrm>
            <a:off x="3057480" y="2071800"/>
            <a:ext cx="4500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Rectangle 3"/>
          <p:cNvSpPr/>
          <p:nvPr/>
        </p:nvSpPr>
        <p:spPr>
          <a:xfrm>
            <a:off x="5629320" y="2714760"/>
            <a:ext cx="2895480" cy="663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700280" y="95400"/>
            <a:ext cx="7929360" cy="78552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80988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88092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2128680" y="30243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3414600" y="30956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30956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7701120" y="5667480"/>
            <a:ext cx="722160" cy="91116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5915160" y="5738760"/>
            <a:ext cx="714240" cy="83340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573876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3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9272520" y="566748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7701120" y="309564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6058080" y="3079800"/>
            <a:ext cx="714240" cy="873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9201240" y="309564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2057400" y="573876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3414600" y="5667480"/>
            <a:ext cx="714600" cy="87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200240" y="95400"/>
            <a:ext cx="8429400" cy="10000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895560"/>
            <a:ext cx="10972800" cy="21434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115740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8612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62924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41528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29600" y="316224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1448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55760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34364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058320" y="5657760"/>
            <a:ext cx="1071360" cy="10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3"/>
          <p:cNvSpPr/>
          <p:nvPr/>
        </p:nvSpPr>
        <p:spPr>
          <a:xfrm>
            <a:off x="94284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057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43600" y="21430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440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415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0573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91516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85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915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7720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629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9865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861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389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771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4864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451008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841536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300528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91532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298620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84368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2629080" y="6392880"/>
            <a:ext cx="475920" cy="44604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64856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493884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77248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336240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27244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332424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20116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298620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005680" y="6411960"/>
            <a:ext cx="476280" cy="44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9"/>
          <p:cNvSpPr/>
          <p:nvPr/>
        </p:nvSpPr>
        <p:spPr>
          <a:xfrm>
            <a:off x="455760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Text Box 10"/>
          <p:cNvSpPr/>
          <p:nvPr/>
        </p:nvSpPr>
        <p:spPr>
          <a:xfrm>
            <a:off x="843120" y="1714680"/>
            <a:ext cx="9144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NHỮNG NGƯỜI BẠN CỦA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0" name="Picture 10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8344080" y="2857680"/>
            <a:ext cx="1465200" cy="266832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11" descr="D:\GIÁO ÁN 1 2020-2021\HÌNH SOẠN GIÁO ÁN\Đọc nhạc\DO RE MI - Copy (2) - Copy.jpg"/>
          <p:cNvPicPr/>
          <p:nvPr/>
        </p:nvPicPr>
        <p:blipFill>
          <a:blip r:embed="rId5"/>
          <a:stretch/>
        </p:blipFill>
        <p:spPr>
          <a:xfrm>
            <a:off x="1271520" y="3000240"/>
            <a:ext cx="1214640" cy="240516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12" descr="D:\GIÁO ÁN 1 2020-2021\HÌNH SOẠN GIÁO ÁN\Đọc nhạc\DO RE MI - Copy (2).jpg"/>
          <p:cNvPicPr/>
          <p:nvPr/>
        </p:nvPicPr>
        <p:blipFill>
          <a:blip r:embed="rId6"/>
          <a:stretch/>
        </p:blipFill>
        <p:spPr>
          <a:xfrm>
            <a:off x="2914560" y="2928960"/>
            <a:ext cx="1465200" cy="24670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3" descr="D:\GIÁO ÁN 1 2020-2021\HÌNH SOẠN GIÁO ÁN\Đọc nhạc\DO RE MI - Copy (3).jpg"/>
          <p:cNvPicPr/>
          <p:nvPr/>
        </p:nvPicPr>
        <p:blipFill>
          <a:blip r:embed="rId7"/>
          <a:stretch/>
        </p:blipFill>
        <p:spPr>
          <a:xfrm>
            <a:off x="4700520" y="2928960"/>
            <a:ext cx="1517760" cy="24796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Đọc nhạc\DO RE MI - Copy.jpg"/>
          <p:cNvPicPr/>
          <p:nvPr/>
        </p:nvPicPr>
        <p:blipFill>
          <a:blip r:embed="rId8"/>
          <a:stretch/>
        </p:blipFill>
        <p:spPr>
          <a:xfrm>
            <a:off x="6629400" y="2857680"/>
            <a:ext cx="1415880" cy="266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D:\GIÁO ÁN 1 2020-2021\HÌNH SOẠN GIÁO ÁN\Đọc nhạc\NHỮNG NGƯỜI BẠN ĐRM\Picture1.jpg"/>
          <p:cNvPicPr/>
          <p:nvPr/>
        </p:nvPicPr>
        <p:blipFill>
          <a:blip r:embed="rId3"/>
          <a:stretch/>
        </p:blipFill>
        <p:spPr>
          <a:xfrm>
            <a:off x="685800" y="1143000"/>
            <a:ext cx="9524880" cy="420372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3"/>
          <p:cNvSpPr/>
          <p:nvPr/>
        </p:nvSpPr>
        <p:spPr>
          <a:xfrm>
            <a:off x="91440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0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Text Box 10"/>
          <p:cNvSpPr/>
          <p:nvPr/>
        </p:nvSpPr>
        <p:spPr>
          <a:xfrm>
            <a:off x="4486320" y="1500120"/>
            <a:ext cx="20001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2" descr="D:\GIÁO ÁN 1 2020-2021\HÌNH SOẠN GIÁO ÁN\Đọc nhạc\NHỮNG NGƯỜI BẠN ĐRM\Picture1.jpg"/>
          <p:cNvPicPr/>
          <p:nvPr/>
        </p:nvPicPr>
        <p:blipFill>
          <a:blip r:embed="rId4"/>
          <a:srcRect l="4611" t="22097" r="2347" b="47653"/>
          <a:stretch/>
        </p:blipFill>
        <p:spPr>
          <a:xfrm>
            <a:off x="628560" y="2357280"/>
            <a:ext cx="9786960" cy="214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4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Text Box 10"/>
          <p:cNvSpPr/>
          <p:nvPr/>
        </p:nvSpPr>
        <p:spPr>
          <a:xfrm>
            <a:off x="4414680" y="1500120"/>
            <a:ext cx="19288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2" descr="D:\GIÁO ÁN 1 2020-2021\HÌNH SOẠN GIÁO ÁN\Đọc nhạc\NHỮNG NGƯỜI BẠN ĐRM\Picture1.jpg"/>
          <p:cNvPicPr/>
          <p:nvPr/>
        </p:nvPicPr>
        <p:blipFill>
          <a:blip r:embed="rId4"/>
          <a:srcRect l="3900" t="59481" r="2168" b="13335"/>
          <a:stretch/>
        </p:blipFill>
        <p:spPr>
          <a:xfrm>
            <a:off x="628560" y="2571840"/>
            <a:ext cx="9786960" cy="17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Box 10"/>
          <p:cNvSpPr/>
          <p:nvPr/>
        </p:nvSpPr>
        <p:spPr>
          <a:xfrm>
            <a:off x="2381400" y="3571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ĐỌC CẢ BÀI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8" name="Picture 2" descr="D:\GIÁO ÁN 1 2020-2021\HÌNH SOẠN GIÁO ÁN\Đọc nhạc\NHỮNG NGƯỜI BẠN ĐRM\Picture1.jpg"/>
          <p:cNvPicPr/>
          <p:nvPr/>
        </p:nvPicPr>
        <p:blipFill>
          <a:blip r:embed="rId3"/>
          <a:srcRect l="3900" t="22139" r="1601" b="4950"/>
          <a:stretch/>
        </p:blipFill>
        <p:spPr>
          <a:xfrm>
            <a:off x="366840" y="1071720"/>
            <a:ext cx="10358280" cy="5357520"/>
          </a:xfrm>
          <a:prstGeom prst="rect">
            <a:avLst/>
          </a:prstGeom>
          <a:ln w="0">
            <a:noFill/>
          </a:ln>
        </p:spPr>
      </p:pic>
      <p:sp>
        <p:nvSpPr>
          <p:cNvPr id="309" name="Rectangle 22"/>
          <p:cNvSpPr/>
          <p:nvPr/>
        </p:nvSpPr>
        <p:spPr>
          <a:xfrm>
            <a:off x="1986120" y="3286080"/>
            <a:ext cx="8143560" cy="642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Rectangle 23"/>
          <p:cNvSpPr/>
          <p:nvPr/>
        </p:nvSpPr>
        <p:spPr>
          <a:xfrm>
            <a:off x="1843200" y="5857920"/>
            <a:ext cx="8143920" cy="642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7096</TotalTime>
  <Words>58</Words>
  <Application>Microsoft Office PowerPoint</Application>
  <PresentationFormat>Custom</PresentationFormat>
  <Paragraphs>18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605</cp:revision>
  <dcterms:created xsi:type="dcterms:W3CDTF">2010-04-30T20:19:48Z</dcterms:created>
  <dcterms:modified xsi:type="dcterms:W3CDTF">2026-01-06T03:33:01Z</dcterms:modified>
  <dc:language>en-US</dc:language>
</cp:coreProperties>
</file>