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12"/>
  </p:notesMasterIdLst>
  <p:sldIdLst>
    <p:sldId id="521" r:id="rId2"/>
    <p:sldId id="522" r:id="rId3"/>
    <p:sldId id="523" r:id="rId4"/>
    <p:sldId id="483" r:id="rId5"/>
    <p:sldId id="524" r:id="rId6"/>
    <p:sldId id="525" r:id="rId7"/>
    <p:sldId id="516" r:id="rId8"/>
    <p:sldId id="526" r:id="rId9"/>
    <p:sldId id="518" r:id="rId10"/>
    <p:sldId id="527" r:id="rId11"/>
  </p:sldIdLst>
  <p:sldSz cx="10972800" cy="6858000"/>
  <p:notesSz cx="6858000" cy="9144000"/>
  <p:defaultTextStyle>
    <a:defPPr>
      <a:defRPr lang="en-US"/>
    </a:defPPr>
    <a:lvl1pPr algn="ctr"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1pPr>
    <a:lvl2pPr marL="569913" indent="-112713" algn="ctr"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2pPr>
    <a:lvl3pPr marL="1141413" indent="-227013" algn="ctr"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3pPr>
    <a:lvl4pPr marL="1712913" indent="-341313" algn="ctr"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4pPr>
    <a:lvl5pPr marL="2284413" indent="-455613" algn="ctr"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4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13CB"/>
    <a:srgbClr val="FF0000"/>
    <a:srgbClr val="66FF66"/>
    <a:srgbClr val="CCFFFF"/>
    <a:srgbClr val="FFFFCC"/>
    <a:srgbClr val="FBF4D9"/>
    <a:srgbClr val="FFFF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456" autoAdjust="0"/>
    <p:restoredTop sz="94660"/>
  </p:normalViewPr>
  <p:slideViewPr>
    <p:cSldViewPr>
      <p:cViewPr>
        <p:scale>
          <a:sx n="60" d="100"/>
          <a:sy n="60" d="100"/>
        </p:scale>
        <p:origin x="-942" y="-192"/>
      </p:cViewPr>
      <p:guideLst>
        <p:guide orient="horz" pos="2160"/>
        <p:guide pos="3456"/>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eaLnBrk="1" hangingPunct="1">
              <a:defRPr sz="1200">
                <a:latin typeface="Arial" panose="020B0604020202020204" pitchFamily="34" charset="0"/>
              </a:defRPr>
            </a:lvl1pPr>
          </a:lstStyle>
          <a:p>
            <a:pPr>
              <a:defRPr/>
            </a:pPr>
            <a:endParaRPr lang="en-US"/>
          </a:p>
        </p:txBody>
      </p:sp>
      <p:sp>
        <p:nvSpPr>
          <p:cNvPr id="19459"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en-US"/>
          </a:p>
        </p:txBody>
      </p:sp>
      <p:sp>
        <p:nvSpPr>
          <p:cNvPr id="12292" name="Rectangle 4"/>
          <p:cNvSpPr>
            <a:spLocks noRot="1" noChangeArrowheads="1" noTextEdit="1"/>
          </p:cNvSpPr>
          <p:nvPr>
            <p:ph type="sldImg" idx="2"/>
          </p:nvPr>
        </p:nvSpPr>
        <p:spPr bwMode="auto">
          <a:xfrm>
            <a:off x="685800" y="685800"/>
            <a:ext cx="54864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1"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9462"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eaLnBrk="1" hangingPunct="1">
              <a:defRPr sz="1200">
                <a:latin typeface="Arial" panose="020B0604020202020204" pitchFamily="34" charset="0"/>
              </a:defRPr>
            </a:lvl1pPr>
          </a:lstStyle>
          <a:p>
            <a:pPr>
              <a:defRPr/>
            </a:pPr>
            <a:endParaRPr lang="en-US"/>
          </a:p>
        </p:txBody>
      </p:sp>
      <p:sp>
        <p:nvSpPr>
          <p:cNvPr id="19463"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C9298E11-16AB-4D10-98C8-5D443F5C098C}"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500" kern="1200">
        <a:solidFill>
          <a:schemeClr val="tx1"/>
        </a:solidFill>
        <a:latin typeface="Arial" panose="020B0604020202020204" pitchFamily="34" charset="0"/>
        <a:ea typeface="+mn-ea"/>
        <a:cs typeface="+mn-cs"/>
      </a:defRPr>
    </a:lvl1pPr>
    <a:lvl2pPr marL="569913" algn="l" rtl="0" eaLnBrk="0" fontAlgn="base" hangingPunct="0">
      <a:spcBef>
        <a:spcPct val="30000"/>
      </a:spcBef>
      <a:spcAft>
        <a:spcPct val="0"/>
      </a:spcAft>
      <a:defRPr sz="1500" kern="1200">
        <a:solidFill>
          <a:schemeClr val="tx1"/>
        </a:solidFill>
        <a:latin typeface="Arial" panose="020B0604020202020204" pitchFamily="34" charset="0"/>
        <a:ea typeface="+mn-ea"/>
        <a:cs typeface="+mn-cs"/>
      </a:defRPr>
    </a:lvl2pPr>
    <a:lvl3pPr marL="1141413" algn="l" rtl="0" eaLnBrk="0" fontAlgn="base" hangingPunct="0">
      <a:spcBef>
        <a:spcPct val="30000"/>
      </a:spcBef>
      <a:spcAft>
        <a:spcPct val="0"/>
      </a:spcAft>
      <a:defRPr sz="1500" kern="1200">
        <a:solidFill>
          <a:schemeClr val="tx1"/>
        </a:solidFill>
        <a:latin typeface="Arial" panose="020B0604020202020204" pitchFamily="34" charset="0"/>
        <a:ea typeface="+mn-ea"/>
        <a:cs typeface="+mn-cs"/>
      </a:defRPr>
    </a:lvl3pPr>
    <a:lvl4pPr marL="1712913" algn="l" rtl="0" eaLnBrk="0" fontAlgn="base" hangingPunct="0">
      <a:spcBef>
        <a:spcPct val="30000"/>
      </a:spcBef>
      <a:spcAft>
        <a:spcPct val="0"/>
      </a:spcAft>
      <a:defRPr sz="1500" kern="1200">
        <a:solidFill>
          <a:schemeClr val="tx1"/>
        </a:solidFill>
        <a:latin typeface="Arial" panose="020B0604020202020204" pitchFamily="34" charset="0"/>
        <a:ea typeface="+mn-ea"/>
        <a:cs typeface="+mn-cs"/>
      </a:defRPr>
    </a:lvl4pPr>
    <a:lvl5pPr marL="2284413" algn="l" rtl="0" eaLnBrk="0" fontAlgn="base" hangingPunct="0">
      <a:spcBef>
        <a:spcPct val="30000"/>
      </a:spcBef>
      <a:spcAft>
        <a:spcPct val="0"/>
      </a:spcAft>
      <a:defRPr sz="1500" kern="1200">
        <a:solidFill>
          <a:schemeClr val="tx1"/>
        </a:solidFill>
        <a:latin typeface="Arial" panose="020B0604020202020204" pitchFamily="34" charset="0"/>
        <a:ea typeface="+mn-ea"/>
        <a:cs typeface="+mn-cs"/>
      </a:defRPr>
    </a:lvl5pPr>
    <a:lvl6pPr marL="2857271" algn="l" defTabSz="1142909" rtl="0" eaLnBrk="1" latinLnBrk="0" hangingPunct="1">
      <a:defRPr sz="1500" kern="1200">
        <a:solidFill>
          <a:schemeClr val="tx1"/>
        </a:solidFill>
        <a:latin typeface="+mn-lt"/>
        <a:ea typeface="+mn-ea"/>
        <a:cs typeface="+mn-cs"/>
      </a:defRPr>
    </a:lvl6pPr>
    <a:lvl7pPr marL="3428726" algn="l" defTabSz="1142909" rtl="0" eaLnBrk="1" latinLnBrk="0" hangingPunct="1">
      <a:defRPr sz="1500" kern="1200">
        <a:solidFill>
          <a:schemeClr val="tx1"/>
        </a:solidFill>
        <a:latin typeface="+mn-lt"/>
        <a:ea typeface="+mn-ea"/>
        <a:cs typeface="+mn-cs"/>
      </a:defRPr>
    </a:lvl7pPr>
    <a:lvl8pPr marL="4000180" algn="l" defTabSz="1142909" rtl="0" eaLnBrk="1" latinLnBrk="0" hangingPunct="1">
      <a:defRPr sz="1500" kern="1200">
        <a:solidFill>
          <a:schemeClr val="tx1"/>
        </a:solidFill>
        <a:latin typeface="+mn-lt"/>
        <a:ea typeface="+mn-ea"/>
        <a:cs typeface="+mn-cs"/>
      </a:defRPr>
    </a:lvl8pPr>
    <a:lvl9pPr marL="4571634" algn="l" defTabSz="1142909" rtl="0" eaLnBrk="1" latinLnBrk="0" hangingPunct="1">
      <a:defRPr sz="15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122363"/>
            <a:ext cx="8229600" cy="2387599"/>
          </a:xfrm>
        </p:spPr>
        <p:txBody>
          <a:bodyPr anchor="b"/>
          <a:lstStyle>
            <a:lvl1pPr algn="ctr">
              <a:defRPr sz="7500"/>
            </a:lvl1pPr>
          </a:lstStyle>
          <a:p>
            <a:r>
              <a:rPr lang="en-US" smtClean="0"/>
              <a:t>Click to edit Master title style</a:t>
            </a:r>
            <a:endParaRPr lang="en-US"/>
          </a:p>
        </p:txBody>
      </p:sp>
      <p:sp>
        <p:nvSpPr>
          <p:cNvPr id="3" name="Subtitle 2"/>
          <p:cNvSpPr>
            <a:spLocks noGrp="1"/>
          </p:cNvSpPr>
          <p:nvPr>
            <p:ph type="subTitle" idx="1"/>
          </p:nvPr>
        </p:nvSpPr>
        <p:spPr>
          <a:xfrm>
            <a:off x="1371600" y="3602037"/>
            <a:ext cx="8229600" cy="1655763"/>
          </a:xfrm>
        </p:spPr>
        <p:txBody>
          <a:bodyPr/>
          <a:lstStyle>
            <a:lvl1pPr marL="0" indent="0" algn="ctr">
              <a:buNone/>
              <a:defRPr sz="3000"/>
            </a:lvl1pPr>
            <a:lvl2pPr marL="571454" indent="0" algn="ctr">
              <a:buNone/>
              <a:defRPr sz="2500"/>
            </a:lvl2pPr>
            <a:lvl3pPr marL="1142909" indent="0" algn="ctr">
              <a:buNone/>
              <a:defRPr sz="2200"/>
            </a:lvl3pPr>
            <a:lvl4pPr marL="1714363" indent="0" algn="ctr">
              <a:buNone/>
              <a:defRPr sz="2000"/>
            </a:lvl4pPr>
            <a:lvl5pPr marL="2285817" indent="0" algn="ctr">
              <a:buNone/>
              <a:defRPr sz="2000"/>
            </a:lvl5pPr>
            <a:lvl6pPr marL="2857271" indent="0" algn="ctr">
              <a:buNone/>
              <a:defRPr sz="2000"/>
            </a:lvl6pPr>
            <a:lvl7pPr marL="3428726" indent="0" algn="ctr">
              <a:buNone/>
              <a:defRPr sz="2000"/>
            </a:lvl7pPr>
            <a:lvl8pPr marL="4000180" indent="0" algn="ctr">
              <a:buNone/>
              <a:defRPr sz="2000"/>
            </a:lvl8pPr>
            <a:lvl9pPr marL="4571634" indent="0" algn="ctr">
              <a:buNone/>
              <a:defRPr sz="20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14CB0AE-C9E2-41CE-97F4-50EB2BE312E2}" type="slidenum">
              <a:rPr lang="en-US" altLang="en-US"/>
              <a:pPr/>
              <a:t>‹#›</a:t>
            </a:fld>
            <a:endParaRPr lang="en-US" altLang="en-US"/>
          </a:p>
        </p:txBody>
      </p:sp>
    </p:spTree>
    <p:extLst>
      <p:ext uri="{BB962C8B-B14F-4D97-AF65-F5344CB8AC3E}">
        <p14:creationId xmlns:p14="http://schemas.microsoft.com/office/powerpoint/2010/main" val="183497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D3D3E75-6BDD-41B0-B919-2D6A64C3C426}" type="slidenum">
              <a:rPr lang="en-US" altLang="en-US"/>
              <a:pPr/>
              <a:t>‹#›</a:t>
            </a:fld>
            <a:endParaRPr lang="en-US" altLang="en-US"/>
          </a:p>
        </p:txBody>
      </p:sp>
    </p:spTree>
    <p:extLst>
      <p:ext uri="{BB962C8B-B14F-4D97-AF65-F5344CB8AC3E}">
        <p14:creationId xmlns:p14="http://schemas.microsoft.com/office/powerpoint/2010/main" val="2791503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55281" y="274639"/>
            <a:ext cx="2468880" cy="585152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48640" y="274639"/>
            <a:ext cx="7223760" cy="58515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D39EBA5-F060-423B-A896-40118B516783}" type="slidenum">
              <a:rPr lang="en-US" altLang="en-US"/>
              <a:pPr/>
              <a:t>‹#›</a:t>
            </a:fld>
            <a:endParaRPr lang="en-US" altLang="en-US"/>
          </a:p>
        </p:txBody>
      </p:sp>
    </p:spTree>
    <p:extLst>
      <p:ext uri="{BB962C8B-B14F-4D97-AF65-F5344CB8AC3E}">
        <p14:creationId xmlns:p14="http://schemas.microsoft.com/office/powerpoint/2010/main" val="3706912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48640" y="274639"/>
            <a:ext cx="9875520" cy="585152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6880236B-D409-41BE-96CF-AF7827A75B1C}" type="slidenum">
              <a:rPr lang="en-US" altLang="en-US"/>
              <a:pPr/>
              <a:t>‹#›</a:t>
            </a:fld>
            <a:endParaRPr lang="en-US" altLang="en-US"/>
          </a:p>
        </p:txBody>
      </p:sp>
    </p:spTree>
    <p:extLst>
      <p:ext uri="{BB962C8B-B14F-4D97-AF65-F5344CB8AC3E}">
        <p14:creationId xmlns:p14="http://schemas.microsoft.com/office/powerpoint/2010/main" val="19622663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48640" y="274637"/>
            <a:ext cx="987552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48640" y="1600201"/>
            <a:ext cx="484632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577840" y="1600203"/>
            <a:ext cx="484632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577840" y="3938588"/>
            <a:ext cx="484632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fld id="{431F56D7-8F04-480A-99D0-61A28399E68F}" type="slidenum">
              <a:rPr lang="en-US" altLang="en-US"/>
              <a:pPr/>
              <a:t>‹#›</a:t>
            </a:fld>
            <a:endParaRPr lang="en-US" altLang="en-US"/>
          </a:p>
        </p:txBody>
      </p:sp>
    </p:spTree>
    <p:extLst>
      <p:ext uri="{BB962C8B-B14F-4D97-AF65-F5344CB8AC3E}">
        <p14:creationId xmlns:p14="http://schemas.microsoft.com/office/powerpoint/2010/main" val="2809665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714FF7B-3F94-49B5-A942-94AEFAB44A8F}" type="slidenum">
              <a:rPr lang="en-US" altLang="en-US"/>
              <a:pPr/>
              <a:t>‹#›</a:t>
            </a:fld>
            <a:endParaRPr lang="en-US" altLang="en-US"/>
          </a:p>
        </p:txBody>
      </p:sp>
    </p:spTree>
    <p:extLst>
      <p:ext uri="{BB962C8B-B14F-4D97-AF65-F5344CB8AC3E}">
        <p14:creationId xmlns:p14="http://schemas.microsoft.com/office/powerpoint/2010/main" val="219602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48667" y="1709739"/>
            <a:ext cx="9464040" cy="2852737"/>
          </a:xfrm>
        </p:spPr>
        <p:txBody>
          <a:bodyPr anchor="b"/>
          <a:lstStyle>
            <a:lvl1pPr>
              <a:defRPr sz="7500"/>
            </a:lvl1pPr>
          </a:lstStyle>
          <a:p>
            <a:r>
              <a:rPr lang="en-US" smtClean="0"/>
              <a:t>Click to edit Master title style</a:t>
            </a:r>
            <a:endParaRPr lang="en-US"/>
          </a:p>
        </p:txBody>
      </p:sp>
      <p:sp>
        <p:nvSpPr>
          <p:cNvPr id="3" name="Text Placeholder 2"/>
          <p:cNvSpPr>
            <a:spLocks noGrp="1"/>
          </p:cNvSpPr>
          <p:nvPr>
            <p:ph type="body" idx="1"/>
          </p:nvPr>
        </p:nvSpPr>
        <p:spPr>
          <a:xfrm>
            <a:off x="748667" y="4589466"/>
            <a:ext cx="9464040" cy="1500188"/>
          </a:xfrm>
        </p:spPr>
        <p:txBody>
          <a:bodyPr/>
          <a:lstStyle>
            <a:lvl1pPr marL="0" indent="0">
              <a:buNone/>
              <a:defRPr sz="3000"/>
            </a:lvl1pPr>
            <a:lvl2pPr marL="571454" indent="0">
              <a:buNone/>
              <a:defRPr sz="2500"/>
            </a:lvl2pPr>
            <a:lvl3pPr marL="1142909" indent="0">
              <a:buNone/>
              <a:defRPr sz="2200"/>
            </a:lvl3pPr>
            <a:lvl4pPr marL="1714363" indent="0">
              <a:buNone/>
              <a:defRPr sz="2000"/>
            </a:lvl4pPr>
            <a:lvl5pPr marL="2285817" indent="0">
              <a:buNone/>
              <a:defRPr sz="2000"/>
            </a:lvl5pPr>
            <a:lvl6pPr marL="2857271" indent="0">
              <a:buNone/>
              <a:defRPr sz="2000"/>
            </a:lvl6pPr>
            <a:lvl7pPr marL="3428726" indent="0">
              <a:buNone/>
              <a:defRPr sz="2000"/>
            </a:lvl7pPr>
            <a:lvl8pPr marL="4000180" indent="0">
              <a:buNone/>
              <a:defRPr sz="2000"/>
            </a:lvl8pPr>
            <a:lvl9pPr marL="4571634" indent="0">
              <a:buNone/>
              <a:defRPr sz="20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F0A4C4B-960B-41FC-B830-2404F870375B}" type="slidenum">
              <a:rPr lang="en-US" altLang="en-US"/>
              <a:pPr/>
              <a:t>‹#›</a:t>
            </a:fld>
            <a:endParaRPr lang="en-US" altLang="en-US"/>
          </a:p>
        </p:txBody>
      </p:sp>
    </p:spTree>
    <p:extLst>
      <p:ext uri="{BB962C8B-B14F-4D97-AF65-F5344CB8AC3E}">
        <p14:creationId xmlns:p14="http://schemas.microsoft.com/office/powerpoint/2010/main" val="1809562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8640" y="1600201"/>
            <a:ext cx="484632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77840" y="1600201"/>
            <a:ext cx="484632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2555984-01A1-49D9-9CBC-83852DAB937C}" type="slidenum">
              <a:rPr lang="en-US" altLang="en-US"/>
              <a:pPr/>
              <a:t>‹#›</a:t>
            </a:fld>
            <a:endParaRPr lang="en-US" altLang="en-US"/>
          </a:p>
        </p:txBody>
      </p:sp>
    </p:spTree>
    <p:extLst>
      <p:ext uri="{BB962C8B-B14F-4D97-AF65-F5344CB8AC3E}">
        <p14:creationId xmlns:p14="http://schemas.microsoft.com/office/powerpoint/2010/main" val="596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56287" y="365126"/>
            <a:ext cx="9464040" cy="132556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756289" y="1681163"/>
            <a:ext cx="4642484" cy="823912"/>
          </a:xfrm>
        </p:spPr>
        <p:txBody>
          <a:bodyPr anchor="b"/>
          <a:lstStyle>
            <a:lvl1pPr marL="0" indent="0">
              <a:buNone/>
              <a:defRPr sz="3000" b="1"/>
            </a:lvl1pPr>
            <a:lvl2pPr marL="571454" indent="0">
              <a:buNone/>
              <a:defRPr sz="2500" b="1"/>
            </a:lvl2pPr>
            <a:lvl3pPr marL="1142909" indent="0">
              <a:buNone/>
              <a:defRPr sz="2200" b="1"/>
            </a:lvl3pPr>
            <a:lvl4pPr marL="1714363" indent="0">
              <a:buNone/>
              <a:defRPr sz="2000" b="1"/>
            </a:lvl4pPr>
            <a:lvl5pPr marL="2285817" indent="0">
              <a:buNone/>
              <a:defRPr sz="2000" b="1"/>
            </a:lvl5pPr>
            <a:lvl6pPr marL="2857271" indent="0">
              <a:buNone/>
              <a:defRPr sz="2000" b="1"/>
            </a:lvl6pPr>
            <a:lvl7pPr marL="3428726" indent="0">
              <a:buNone/>
              <a:defRPr sz="2000" b="1"/>
            </a:lvl7pPr>
            <a:lvl8pPr marL="4000180" indent="0">
              <a:buNone/>
              <a:defRPr sz="2000" b="1"/>
            </a:lvl8pPr>
            <a:lvl9pPr marL="4571634" indent="0">
              <a:buNone/>
              <a:defRPr sz="2000" b="1"/>
            </a:lvl9pPr>
          </a:lstStyle>
          <a:p>
            <a:pPr lvl="0"/>
            <a:r>
              <a:rPr lang="en-US" smtClean="0"/>
              <a:t>Click to edit Master text styles</a:t>
            </a:r>
          </a:p>
        </p:txBody>
      </p:sp>
      <p:sp>
        <p:nvSpPr>
          <p:cNvPr id="4" name="Content Placeholder 3"/>
          <p:cNvSpPr>
            <a:spLocks noGrp="1"/>
          </p:cNvSpPr>
          <p:nvPr>
            <p:ph sz="half" idx="2"/>
          </p:nvPr>
        </p:nvSpPr>
        <p:spPr>
          <a:xfrm>
            <a:off x="756289" y="2505075"/>
            <a:ext cx="4642484"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554980" y="1681163"/>
            <a:ext cx="4665346" cy="823912"/>
          </a:xfrm>
        </p:spPr>
        <p:txBody>
          <a:bodyPr anchor="b"/>
          <a:lstStyle>
            <a:lvl1pPr marL="0" indent="0">
              <a:buNone/>
              <a:defRPr sz="3000" b="1"/>
            </a:lvl1pPr>
            <a:lvl2pPr marL="571454" indent="0">
              <a:buNone/>
              <a:defRPr sz="2500" b="1"/>
            </a:lvl2pPr>
            <a:lvl3pPr marL="1142909" indent="0">
              <a:buNone/>
              <a:defRPr sz="2200" b="1"/>
            </a:lvl3pPr>
            <a:lvl4pPr marL="1714363" indent="0">
              <a:buNone/>
              <a:defRPr sz="2000" b="1"/>
            </a:lvl4pPr>
            <a:lvl5pPr marL="2285817" indent="0">
              <a:buNone/>
              <a:defRPr sz="2000" b="1"/>
            </a:lvl5pPr>
            <a:lvl6pPr marL="2857271" indent="0">
              <a:buNone/>
              <a:defRPr sz="2000" b="1"/>
            </a:lvl6pPr>
            <a:lvl7pPr marL="3428726" indent="0">
              <a:buNone/>
              <a:defRPr sz="2000" b="1"/>
            </a:lvl7pPr>
            <a:lvl8pPr marL="4000180" indent="0">
              <a:buNone/>
              <a:defRPr sz="2000" b="1"/>
            </a:lvl8pPr>
            <a:lvl9pPr marL="4571634" indent="0">
              <a:buNone/>
              <a:defRPr sz="2000" b="1"/>
            </a:lvl9pPr>
          </a:lstStyle>
          <a:p>
            <a:pPr lvl="0"/>
            <a:r>
              <a:rPr lang="en-US" smtClean="0"/>
              <a:t>Click to edit Master text styles</a:t>
            </a:r>
          </a:p>
        </p:txBody>
      </p:sp>
      <p:sp>
        <p:nvSpPr>
          <p:cNvPr id="6" name="Content Placeholder 5"/>
          <p:cNvSpPr>
            <a:spLocks noGrp="1"/>
          </p:cNvSpPr>
          <p:nvPr>
            <p:ph sz="quarter" idx="4"/>
          </p:nvPr>
        </p:nvSpPr>
        <p:spPr>
          <a:xfrm>
            <a:off x="5554980" y="2505075"/>
            <a:ext cx="466534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371446AD-76A4-4970-BAE0-65B6103E0ADA}" type="slidenum">
              <a:rPr lang="en-US" altLang="en-US"/>
              <a:pPr/>
              <a:t>‹#›</a:t>
            </a:fld>
            <a:endParaRPr lang="en-US" altLang="en-US"/>
          </a:p>
        </p:txBody>
      </p:sp>
    </p:spTree>
    <p:extLst>
      <p:ext uri="{BB962C8B-B14F-4D97-AF65-F5344CB8AC3E}">
        <p14:creationId xmlns:p14="http://schemas.microsoft.com/office/powerpoint/2010/main" val="4089826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814C805F-E4A8-4DBD-83F0-2C46A393753A}" type="slidenum">
              <a:rPr lang="en-US" altLang="en-US"/>
              <a:pPr/>
              <a:t>‹#›</a:t>
            </a:fld>
            <a:endParaRPr lang="en-US" altLang="en-US"/>
          </a:p>
        </p:txBody>
      </p:sp>
    </p:spTree>
    <p:extLst>
      <p:ext uri="{BB962C8B-B14F-4D97-AF65-F5344CB8AC3E}">
        <p14:creationId xmlns:p14="http://schemas.microsoft.com/office/powerpoint/2010/main" val="3203403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629A930E-3563-4149-AFFB-F8DC5124F439}" type="slidenum">
              <a:rPr lang="en-US" altLang="en-US"/>
              <a:pPr/>
              <a:t>‹#›</a:t>
            </a:fld>
            <a:endParaRPr lang="en-US" altLang="en-US"/>
          </a:p>
        </p:txBody>
      </p:sp>
    </p:spTree>
    <p:extLst>
      <p:ext uri="{BB962C8B-B14F-4D97-AF65-F5344CB8AC3E}">
        <p14:creationId xmlns:p14="http://schemas.microsoft.com/office/powerpoint/2010/main" val="3443683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6287" y="457199"/>
            <a:ext cx="3539490" cy="1600200"/>
          </a:xfrm>
        </p:spPr>
        <p:txBody>
          <a:bodyPr anchor="b"/>
          <a:lstStyle>
            <a:lvl1pPr>
              <a:defRPr sz="4000"/>
            </a:lvl1pPr>
          </a:lstStyle>
          <a:p>
            <a:r>
              <a:rPr lang="en-US" smtClean="0"/>
              <a:t>Click to edit Master title style</a:t>
            </a:r>
            <a:endParaRPr lang="en-US"/>
          </a:p>
        </p:txBody>
      </p:sp>
      <p:sp>
        <p:nvSpPr>
          <p:cNvPr id="3" name="Content Placeholder 2"/>
          <p:cNvSpPr>
            <a:spLocks noGrp="1"/>
          </p:cNvSpPr>
          <p:nvPr>
            <p:ph idx="1"/>
          </p:nvPr>
        </p:nvSpPr>
        <p:spPr>
          <a:xfrm>
            <a:off x="4665346" y="987428"/>
            <a:ext cx="5554980" cy="4873626"/>
          </a:xfrm>
        </p:spPr>
        <p:txBody>
          <a:bodyPr/>
          <a:lstStyle>
            <a:lvl1pPr>
              <a:defRPr sz="4000"/>
            </a:lvl1pPr>
            <a:lvl2pPr>
              <a:defRPr sz="3500"/>
            </a:lvl2pPr>
            <a:lvl3pPr>
              <a:defRPr sz="30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56287" y="2057403"/>
            <a:ext cx="3539490" cy="3811588"/>
          </a:xfrm>
        </p:spPr>
        <p:txBody>
          <a:bodyPr/>
          <a:lstStyle>
            <a:lvl1pPr marL="0" indent="0">
              <a:buNone/>
              <a:defRPr sz="2000"/>
            </a:lvl1pPr>
            <a:lvl2pPr marL="571454" indent="0">
              <a:buNone/>
              <a:defRPr sz="1700"/>
            </a:lvl2pPr>
            <a:lvl3pPr marL="1142909" indent="0">
              <a:buNone/>
              <a:defRPr sz="1500"/>
            </a:lvl3pPr>
            <a:lvl4pPr marL="1714363" indent="0">
              <a:buNone/>
              <a:defRPr sz="1200"/>
            </a:lvl4pPr>
            <a:lvl5pPr marL="2285817" indent="0">
              <a:buNone/>
              <a:defRPr sz="1200"/>
            </a:lvl5pPr>
            <a:lvl6pPr marL="2857271" indent="0">
              <a:buNone/>
              <a:defRPr sz="1200"/>
            </a:lvl6pPr>
            <a:lvl7pPr marL="3428726" indent="0">
              <a:buNone/>
              <a:defRPr sz="1200"/>
            </a:lvl7pPr>
            <a:lvl8pPr marL="4000180" indent="0">
              <a:buNone/>
              <a:defRPr sz="1200"/>
            </a:lvl8pPr>
            <a:lvl9pPr marL="4571634" indent="0">
              <a:buNone/>
              <a:defRPr sz="12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8C70EF8-060C-44AF-8A60-6A7597E7B541}" type="slidenum">
              <a:rPr lang="en-US" altLang="en-US"/>
              <a:pPr/>
              <a:t>‹#›</a:t>
            </a:fld>
            <a:endParaRPr lang="en-US" altLang="en-US"/>
          </a:p>
        </p:txBody>
      </p:sp>
    </p:spTree>
    <p:extLst>
      <p:ext uri="{BB962C8B-B14F-4D97-AF65-F5344CB8AC3E}">
        <p14:creationId xmlns:p14="http://schemas.microsoft.com/office/powerpoint/2010/main" val="3366785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6287" y="457199"/>
            <a:ext cx="3539490" cy="1600200"/>
          </a:xfrm>
        </p:spPr>
        <p:txBody>
          <a:bodyPr anchor="b"/>
          <a:lstStyle>
            <a:lvl1pPr>
              <a:defRPr sz="4000"/>
            </a:lvl1pPr>
          </a:lstStyle>
          <a:p>
            <a:r>
              <a:rPr lang="en-US" smtClean="0"/>
              <a:t>Click to edit Master title style</a:t>
            </a:r>
            <a:endParaRPr lang="en-US"/>
          </a:p>
        </p:txBody>
      </p:sp>
      <p:sp>
        <p:nvSpPr>
          <p:cNvPr id="3" name="Picture Placeholder 2"/>
          <p:cNvSpPr>
            <a:spLocks noGrp="1"/>
          </p:cNvSpPr>
          <p:nvPr>
            <p:ph type="pic" idx="1"/>
          </p:nvPr>
        </p:nvSpPr>
        <p:spPr>
          <a:xfrm>
            <a:off x="4665346" y="987428"/>
            <a:ext cx="5554980" cy="4873626"/>
          </a:xfrm>
        </p:spPr>
        <p:txBody>
          <a:bodyPr/>
          <a:lstStyle>
            <a:lvl1pPr marL="0" indent="0">
              <a:buNone/>
              <a:defRPr sz="4000"/>
            </a:lvl1pPr>
            <a:lvl2pPr marL="571454" indent="0">
              <a:buNone/>
              <a:defRPr sz="3500"/>
            </a:lvl2pPr>
            <a:lvl3pPr marL="1142909" indent="0">
              <a:buNone/>
              <a:defRPr sz="3000"/>
            </a:lvl3pPr>
            <a:lvl4pPr marL="1714363" indent="0">
              <a:buNone/>
              <a:defRPr sz="2500"/>
            </a:lvl4pPr>
            <a:lvl5pPr marL="2285817" indent="0">
              <a:buNone/>
              <a:defRPr sz="2500"/>
            </a:lvl5pPr>
            <a:lvl6pPr marL="2857271" indent="0">
              <a:buNone/>
              <a:defRPr sz="2500"/>
            </a:lvl6pPr>
            <a:lvl7pPr marL="3428726" indent="0">
              <a:buNone/>
              <a:defRPr sz="2500"/>
            </a:lvl7pPr>
            <a:lvl8pPr marL="4000180" indent="0">
              <a:buNone/>
              <a:defRPr sz="2500"/>
            </a:lvl8pPr>
            <a:lvl9pPr marL="4571634" indent="0">
              <a:buNone/>
              <a:defRPr sz="2500"/>
            </a:lvl9pPr>
          </a:lstStyle>
          <a:p>
            <a:pPr lvl="0"/>
            <a:endParaRPr lang="en-US" noProof="0" smtClean="0"/>
          </a:p>
        </p:txBody>
      </p:sp>
      <p:sp>
        <p:nvSpPr>
          <p:cNvPr id="4" name="Text Placeholder 3"/>
          <p:cNvSpPr>
            <a:spLocks noGrp="1"/>
          </p:cNvSpPr>
          <p:nvPr>
            <p:ph type="body" sz="half" idx="2"/>
          </p:nvPr>
        </p:nvSpPr>
        <p:spPr>
          <a:xfrm>
            <a:off x="756287" y="2057403"/>
            <a:ext cx="3539490" cy="3811588"/>
          </a:xfrm>
        </p:spPr>
        <p:txBody>
          <a:bodyPr/>
          <a:lstStyle>
            <a:lvl1pPr marL="0" indent="0">
              <a:buNone/>
              <a:defRPr sz="2000"/>
            </a:lvl1pPr>
            <a:lvl2pPr marL="571454" indent="0">
              <a:buNone/>
              <a:defRPr sz="1700"/>
            </a:lvl2pPr>
            <a:lvl3pPr marL="1142909" indent="0">
              <a:buNone/>
              <a:defRPr sz="1500"/>
            </a:lvl3pPr>
            <a:lvl4pPr marL="1714363" indent="0">
              <a:buNone/>
              <a:defRPr sz="1200"/>
            </a:lvl4pPr>
            <a:lvl5pPr marL="2285817" indent="0">
              <a:buNone/>
              <a:defRPr sz="1200"/>
            </a:lvl5pPr>
            <a:lvl6pPr marL="2857271" indent="0">
              <a:buNone/>
              <a:defRPr sz="1200"/>
            </a:lvl6pPr>
            <a:lvl7pPr marL="3428726" indent="0">
              <a:buNone/>
              <a:defRPr sz="1200"/>
            </a:lvl7pPr>
            <a:lvl8pPr marL="4000180" indent="0">
              <a:buNone/>
              <a:defRPr sz="1200"/>
            </a:lvl8pPr>
            <a:lvl9pPr marL="4571634" indent="0">
              <a:buNone/>
              <a:defRPr sz="12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4129771-132A-489D-BAB0-F1DE46F1DA03}" type="slidenum">
              <a:rPr lang="en-US" altLang="en-US"/>
              <a:pPr/>
              <a:t>‹#›</a:t>
            </a:fld>
            <a:endParaRPr lang="en-US" altLang="en-US"/>
          </a:p>
        </p:txBody>
      </p:sp>
    </p:spTree>
    <p:extLst>
      <p:ext uri="{BB962C8B-B14F-4D97-AF65-F5344CB8AC3E}">
        <p14:creationId xmlns:p14="http://schemas.microsoft.com/office/powerpoint/2010/main" val="1440076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49275" y="274638"/>
            <a:ext cx="98742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4291" tIns="57145" rIns="114291" bIns="57145" numCol="1" anchor="ctr" anchorCtr="0" compatLnSpc="1">
            <a:prstTxWarp prst="textNoShape">
              <a:avLst/>
            </a:prstTxWarp>
          </a:bodyPr>
          <a:lstStyle/>
          <a:p>
            <a:pPr lvl="0"/>
            <a:r>
              <a:rPr lang="en-US" altLang="en-US" smtClean="0"/>
              <a:t>Click to edit Master title style</a:t>
            </a:r>
          </a:p>
        </p:txBody>
      </p:sp>
      <p:sp>
        <p:nvSpPr>
          <p:cNvPr id="27651" name="Rectangle 3"/>
          <p:cNvSpPr>
            <a:spLocks noGrp="1" noChangeArrowheads="1"/>
          </p:cNvSpPr>
          <p:nvPr>
            <p:ph type="body" idx="1"/>
          </p:nvPr>
        </p:nvSpPr>
        <p:spPr bwMode="auto">
          <a:xfrm>
            <a:off x="549275" y="1600200"/>
            <a:ext cx="987425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4291" tIns="57145" rIns="114291" bIns="57145"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7652" name="Rectangle 4"/>
          <p:cNvSpPr>
            <a:spLocks noGrp="1" noChangeArrowheads="1"/>
          </p:cNvSpPr>
          <p:nvPr>
            <p:ph type="dt" sz="half" idx="2"/>
          </p:nvPr>
        </p:nvSpPr>
        <p:spPr bwMode="auto">
          <a:xfrm>
            <a:off x="549275" y="6245225"/>
            <a:ext cx="2559050" cy="476250"/>
          </a:xfrm>
          <a:prstGeom prst="rect">
            <a:avLst/>
          </a:prstGeom>
          <a:noFill/>
          <a:ln>
            <a:noFill/>
          </a:ln>
          <a:effectLst/>
          <a:extLst/>
        </p:spPr>
        <p:txBody>
          <a:bodyPr vert="horz" wrap="square" lIns="114291" tIns="57145" rIns="114291" bIns="57145" numCol="1" anchor="t" anchorCtr="0" compatLnSpc="1">
            <a:prstTxWarp prst="textNoShape">
              <a:avLst/>
            </a:prstTxWarp>
          </a:bodyPr>
          <a:lstStyle>
            <a:lvl1pPr algn="l" eaLnBrk="1" hangingPunct="1">
              <a:defRPr sz="1700">
                <a:latin typeface="+mn-lt"/>
              </a:defRPr>
            </a:lvl1pPr>
          </a:lstStyle>
          <a:p>
            <a:pPr>
              <a:defRPr/>
            </a:pPr>
            <a:endParaRPr lang="en-US"/>
          </a:p>
        </p:txBody>
      </p:sp>
      <p:sp>
        <p:nvSpPr>
          <p:cNvPr id="27653" name="Rectangle 5"/>
          <p:cNvSpPr>
            <a:spLocks noGrp="1" noChangeArrowheads="1"/>
          </p:cNvSpPr>
          <p:nvPr>
            <p:ph type="ftr" sz="quarter" idx="3"/>
          </p:nvPr>
        </p:nvSpPr>
        <p:spPr bwMode="auto">
          <a:xfrm>
            <a:off x="3749675" y="6245225"/>
            <a:ext cx="3473450" cy="476250"/>
          </a:xfrm>
          <a:prstGeom prst="rect">
            <a:avLst/>
          </a:prstGeom>
          <a:noFill/>
          <a:ln>
            <a:noFill/>
          </a:ln>
          <a:effectLst/>
          <a:extLst/>
        </p:spPr>
        <p:txBody>
          <a:bodyPr vert="horz" wrap="square" lIns="114291" tIns="57145" rIns="114291" bIns="57145" numCol="1" anchor="t" anchorCtr="0" compatLnSpc="1">
            <a:prstTxWarp prst="textNoShape">
              <a:avLst/>
            </a:prstTxWarp>
          </a:bodyPr>
          <a:lstStyle>
            <a:lvl1pPr algn="ctr" eaLnBrk="1" hangingPunct="1">
              <a:defRPr sz="1700">
                <a:latin typeface="+mn-lt"/>
              </a:defRPr>
            </a:lvl1pPr>
          </a:lstStyle>
          <a:p>
            <a:pPr>
              <a:defRPr/>
            </a:pPr>
            <a:endParaRPr lang="en-US"/>
          </a:p>
        </p:txBody>
      </p:sp>
      <p:sp>
        <p:nvSpPr>
          <p:cNvPr id="27654" name="Rectangle 6"/>
          <p:cNvSpPr>
            <a:spLocks noGrp="1" noChangeArrowheads="1"/>
          </p:cNvSpPr>
          <p:nvPr>
            <p:ph type="sldNum" sz="quarter" idx="4"/>
          </p:nvPr>
        </p:nvSpPr>
        <p:spPr bwMode="auto">
          <a:xfrm>
            <a:off x="7864475" y="6245225"/>
            <a:ext cx="2559050" cy="476250"/>
          </a:xfrm>
          <a:prstGeom prst="rect">
            <a:avLst/>
          </a:prstGeom>
          <a:noFill/>
          <a:ln>
            <a:noFill/>
          </a:ln>
          <a:effectLst/>
          <a:extLst/>
        </p:spPr>
        <p:txBody>
          <a:bodyPr vert="horz" wrap="square" lIns="114291" tIns="57145" rIns="114291" bIns="57145" numCol="1" anchor="t" anchorCtr="0" compatLnSpc="1">
            <a:prstTxWarp prst="textNoShape">
              <a:avLst/>
            </a:prstTxWarp>
          </a:bodyPr>
          <a:lstStyle>
            <a:lvl1pPr algn="r" eaLnBrk="1" hangingPunct="1">
              <a:defRPr sz="1700">
                <a:latin typeface="Arial" panose="020B0604020202020204" pitchFamily="34" charset="0"/>
              </a:defRPr>
            </a:lvl1pPr>
          </a:lstStyle>
          <a:p>
            <a:fld id="{7AAACA46-EB1D-4307-AA98-55E184C6A9E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iterate type="lt">
                                    <p:tmPct val="10000"/>
                                  </p:iterate>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fade">
                                      <p:cBhvr>
                                        <p:cTn id="7" dur="1000"/>
                                        <p:tgtEl>
                                          <p:spTgt spid="27651">
                                            <p:txEl>
                                              <p:pRg st="0" end="0"/>
                                            </p:txEl>
                                          </p:spTgt>
                                        </p:tgtEl>
                                      </p:cBhvr>
                                    </p:animEffect>
                                    <p:anim calcmode="lin" valueType="num">
                                      <p:cBhvr>
                                        <p:cTn id="8" dur="10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7651">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iterate type="lt">
                                    <p:tmPct val="10000"/>
                                  </p:iterate>
                                  <p:childTnLst>
                                    <p:set>
                                      <p:cBhvr>
                                        <p:cTn id="11" dur="1" fill="hold">
                                          <p:stCondLst>
                                            <p:cond delay="0"/>
                                          </p:stCondLst>
                                        </p:cTn>
                                        <p:tgtEl>
                                          <p:spTgt spid="27651">
                                            <p:txEl>
                                              <p:pRg st="1" end="1"/>
                                            </p:txEl>
                                          </p:spTgt>
                                        </p:tgtEl>
                                        <p:attrNameLst>
                                          <p:attrName>style.visibility</p:attrName>
                                        </p:attrNameLst>
                                      </p:cBhvr>
                                      <p:to>
                                        <p:strVal val="visible"/>
                                      </p:to>
                                    </p:set>
                                    <p:animEffect transition="in" filter="fade">
                                      <p:cBhvr>
                                        <p:cTn id="12" dur="1000"/>
                                        <p:tgtEl>
                                          <p:spTgt spid="27651">
                                            <p:txEl>
                                              <p:pRg st="1" end="1"/>
                                            </p:txEl>
                                          </p:spTgt>
                                        </p:tgtEl>
                                      </p:cBhvr>
                                    </p:animEffect>
                                    <p:anim calcmode="lin" valueType="num">
                                      <p:cBhvr>
                                        <p:cTn id="13" dur="10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7651">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iterate type="lt">
                                    <p:tmPct val="10000"/>
                                  </p:iterate>
                                  <p:childTnLst>
                                    <p:set>
                                      <p:cBhvr>
                                        <p:cTn id="16" dur="1" fill="hold">
                                          <p:stCondLst>
                                            <p:cond delay="0"/>
                                          </p:stCondLst>
                                        </p:cTn>
                                        <p:tgtEl>
                                          <p:spTgt spid="27651">
                                            <p:txEl>
                                              <p:pRg st="2" end="2"/>
                                            </p:txEl>
                                          </p:spTgt>
                                        </p:tgtEl>
                                        <p:attrNameLst>
                                          <p:attrName>style.visibility</p:attrName>
                                        </p:attrNameLst>
                                      </p:cBhvr>
                                      <p:to>
                                        <p:strVal val="visible"/>
                                      </p:to>
                                    </p:set>
                                    <p:animEffect transition="in" filter="fade">
                                      <p:cBhvr>
                                        <p:cTn id="17" dur="1000"/>
                                        <p:tgtEl>
                                          <p:spTgt spid="27651">
                                            <p:txEl>
                                              <p:pRg st="2" end="2"/>
                                            </p:txEl>
                                          </p:spTgt>
                                        </p:tgtEl>
                                      </p:cBhvr>
                                    </p:animEffect>
                                    <p:anim calcmode="lin" valueType="num">
                                      <p:cBhvr>
                                        <p:cTn id="18" dur="10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7651">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iterate type="lt">
                                    <p:tmPct val="10000"/>
                                  </p:iterate>
                                  <p:childTnLst>
                                    <p:set>
                                      <p:cBhvr>
                                        <p:cTn id="21" dur="1" fill="hold">
                                          <p:stCondLst>
                                            <p:cond delay="0"/>
                                          </p:stCondLst>
                                        </p:cTn>
                                        <p:tgtEl>
                                          <p:spTgt spid="27651">
                                            <p:txEl>
                                              <p:pRg st="3" end="3"/>
                                            </p:txEl>
                                          </p:spTgt>
                                        </p:tgtEl>
                                        <p:attrNameLst>
                                          <p:attrName>style.visibility</p:attrName>
                                        </p:attrNameLst>
                                      </p:cBhvr>
                                      <p:to>
                                        <p:strVal val="visible"/>
                                      </p:to>
                                    </p:set>
                                    <p:animEffect transition="in" filter="fade">
                                      <p:cBhvr>
                                        <p:cTn id="22" dur="1000"/>
                                        <p:tgtEl>
                                          <p:spTgt spid="27651">
                                            <p:txEl>
                                              <p:pRg st="3" end="3"/>
                                            </p:txEl>
                                          </p:spTgt>
                                        </p:tgtEl>
                                      </p:cBhvr>
                                    </p:animEffect>
                                    <p:anim calcmode="lin" valueType="num">
                                      <p:cBhvr>
                                        <p:cTn id="23" dur="10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7651">
                                            <p:txEl>
                                              <p:pRg st="3" end="3"/>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iterate type="lt">
                                    <p:tmPct val="10000"/>
                                  </p:iterate>
                                  <p:childTnLst>
                                    <p:set>
                                      <p:cBhvr>
                                        <p:cTn id="26" dur="1" fill="hold">
                                          <p:stCondLst>
                                            <p:cond delay="0"/>
                                          </p:stCondLst>
                                        </p:cTn>
                                        <p:tgtEl>
                                          <p:spTgt spid="27651">
                                            <p:txEl>
                                              <p:pRg st="4" end="4"/>
                                            </p:txEl>
                                          </p:spTgt>
                                        </p:tgtEl>
                                        <p:attrNameLst>
                                          <p:attrName>style.visibility</p:attrName>
                                        </p:attrNameLst>
                                      </p:cBhvr>
                                      <p:to>
                                        <p:strVal val="visible"/>
                                      </p:to>
                                    </p:set>
                                    <p:animEffect transition="in" filter="fade">
                                      <p:cBhvr>
                                        <p:cTn id="27" dur="1000"/>
                                        <p:tgtEl>
                                          <p:spTgt spid="27651">
                                            <p:txEl>
                                              <p:pRg st="4" end="4"/>
                                            </p:txEl>
                                          </p:spTgt>
                                        </p:tgtEl>
                                      </p:cBhvr>
                                    </p:animEffect>
                                    <p:anim calcmode="lin" valueType="num">
                                      <p:cBhvr>
                                        <p:cTn id="28" dur="1000" fill="hold"/>
                                        <p:tgtEl>
                                          <p:spTgt spid="27651">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76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tmplLst>
          <p:tmpl lvl="1">
            <p:tnLst>
              <p:par>
                <p:cTn presetID="47" presetClass="entr" presetSubtype="0" fill="hold" nodeType="click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 lvl="2">
            <p:tnLst>
              <p:par>
                <p:cTn presetID="47" presetClass="entr" presetSubtype="0" fill="hold" nodeType="with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 lvl="3">
            <p:tnLst>
              <p:par>
                <p:cTn presetID="47" presetClass="entr" presetSubtype="0" fill="hold" nodeType="with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 lvl="4">
            <p:tnLst>
              <p:par>
                <p:cTn presetID="47" presetClass="entr" presetSubtype="0" fill="hold" nodeType="with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 lvl="5">
            <p:tnLst>
              <p:par>
                <p:cTn presetID="47" presetClass="entr" presetSubtype="0" fill="hold" nodeType="with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Lst>
      </p:bldP>
    </p:bldLst>
  </p:timing>
  <p:txStyles>
    <p:titleStyle>
      <a:lvl1pPr algn="ctr" rtl="0" eaLnBrk="0" fontAlgn="base" hangingPunct="0">
        <a:spcBef>
          <a:spcPct val="0"/>
        </a:spcBef>
        <a:spcAft>
          <a:spcPct val="0"/>
        </a:spcAft>
        <a:defRPr sz="5500" kern="1200">
          <a:solidFill>
            <a:schemeClr val="tx2"/>
          </a:solidFill>
          <a:latin typeface="+mj-lt"/>
          <a:ea typeface="+mj-ea"/>
          <a:cs typeface="+mj-cs"/>
        </a:defRPr>
      </a:lvl1pPr>
      <a:lvl2pPr algn="ctr" rtl="0" eaLnBrk="0" fontAlgn="base" hangingPunct="0">
        <a:spcBef>
          <a:spcPct val="0"/>
        </a:spcBef>
        <a:spcAft>
          <a:spcPct val="0"/>
        </a:spcAft>
        <a:defRPr sz="5500">
          <a:solidFill>
            <a:schemeClr val="tx2"/>
          </a:solidFill>
          <a:latin typeface="Arial" panose="020B0604020202020204" pitchFamily="34" charset="0"/>
        </a:defRPr>
      </a:lvl2pPr>
      <a:lvl3pPr algn="ctr" rtl="0" eaLnBrk="0" fontAlgn="base" hangingPunct="0">
        <a:spcBef>
          <a:spcPct val="0"/>
        </a:spcBef>
        <a:spcAft>
          <a:spcPct val="0"/>
        </a:spcAft>
        <a:defRPr sz="5500">
          <a:solidFill>
            <a:schemeClr val="tx2"/>
          </a:solidFill>
          <a:latin typeface="Arial" panose="020B0604020202020204" pitchFamily="34" charset="0"/>
        </a:defRPr>
      </a:lvl3pPr>
      <a:lvl4pPr algn="ctr" rtl="0" eaLnBrk="0" fontAlgn="base" hangingPunct="0">
        <a:spcBef>
          <a:spcPct val="0"/>
        </a:spcBef>
        <a:spcAft>
          <a:spcPct val="0"/>
        </a:spcAft>
        <a:defRPr sz="5500">
          <a:solidFill>
            <a:schemeClr val="tx2"/>
          </a:solidFill>
          <a:latin typeface="Arial" panose="020B0604020202020204" pitchFamily="34" charset="0"/>
        </a:defRPr>
      </a:lvl4pPr>
      <a:lvl5pPr algn="ctr" rtl="0" eaLnBrk="0" fontAlgn="base" hangingPunct="0">
        <a:spcBef>
          <a:spcPct val="0"/>
        </a:spcBef>
        <a:spcAft>
          <a:spcPct val="0"/>
        </a:spcAft>
        <a:defRPr sz="5500">
          <a:solidFill>
            <a:schemeClr val="tx2"/>
          </a:solidFill>
          <a:latin typeface="Arial" panose="020B0604020202020204" pitchFamily="34" charset="0"/>
        </a:defRPr>
      </a:lvl5pPr>
      <a:lvl6pPr marL="571454" algn="ctr" rtl="0" fontAlgn="base">
        <a:spcBef>
          <a:spcPct val="0"/>
        </a:spcBef>
        <a:spcAft>
          <a:spcPct val="0"/>
        </a:spcAft>
        <a:defRPr sz="5500">
          <a:solidFill>
            <a:schemeClr val="tx2"/>
          </a:solidFill>
          <a:latin typeface="Arial" panose="020B0604020202020204" pitchFamily="34" charset="0"/>
        </a:defRPr>
      </a:lvl6pPr>
      <a:lvl7pPr marL="1142909" algn="ctr" rtl="0" fontAlgn="base">
        <a:spcBef>
          <a:spcPct val="0"/>
        </a:spcBef>
        <a:spcAft>
          <a:spcPct val="0"/>
        </a:spcAft>
        <a:defRPr sz="5500">
          <a:solidFill>
            <a:schemeClr val="tx2"/>
          </a:solidFill>
          <a:latin typeface="Arial" panose="020B0604020202020204" pitchFamily="34" charset="0"/>
        </a:defRPr>
      </a:lvl7pPr>
      <a:lvl8pPr marL="1714363" algn="ctr" rtl="0" fontAlgn="base">
        <a:spcBef>
          <a:spcPct val="0"/>
        </a:spcBef>
        <a:spcAft>
          <a:spcPct val="0"/>
        </a:spcAft>
        <a:defRPr sz="5500">
          <a:solidFill>
            <a:schemeClr val="tx2"/>
          </a:solidFill>
          <a:latin typeface="Arial" panose="020B0604020202020204" pitchFamily="34" charset="0"/>
        </a:defRPr>
      </a:lvl8pPr>
      <a:lvl9pPr marL="2285817" algn="ctr" rtl="0" fontAlgn="base">
        <a:spcBef>
          <a:spcPct val="0"/>
        </a:spcBef>
        <a:spcAft>
          <a:spcPct val="0"/>
        </a:spcAft>
        <a:defRPr sz="5500">
          <a:solidFill>
            <a:schemeClr val="tx2"/>
          </a:solidFill>
          <a:latin typeface="Arial" panose="020B0604020202020204" pitchFamily="34" charset="0"/>
        </a:defRPr>
      </a:lvl9pPr>
    </p:titleStyle>
    <p:bodyStyle>
      <a:lvl1pPr marL="427038" indent="-427038" algn="l" rtl="0" eaLnBrk="0" fontAlgn="base" hangingPunct="0">
        <a:spcBef>
          <a:spcPct val="20000"/>
        </a:spcBef>
        <a:spcAft>
          <a:spcPct val="0"/>
        </a:spcAft>
        <a:buChar char="•"/>
        <a:defRPr sz="4000" kern="1200">
          <a:solidFill>
            <a:schemeClr val="tx1"/>
          </a:solidFill>
          <a:latin typeface="+mn-lt"/>
          <a:ea typeface="+mn-ea"/>
          <a:cs typeface="+mn-cs"/>
        </a:defRPr>
      </a:lvl1pPr>
      <a:lvl2pPr marL="927100" indent="-355600" algn="l" rtl="0" eaLnBrk="0" fontAlgn="base" hangingPunct="0">
        <a:spcBef>
          <a:spcPct val="20000"/>
        </a:spcBef>
        <a:spcAft>
          <a:spcPct val="0"/>
        </a:spcAft>
        <a:buChar char="–"/>
        <a:defRPr sz="3500" kern="1200">
          <a:solidFill>
            <a:schemeClr val="tx1"/>
          </a:solidFill>
          <a:latin typeface="+mn-lt"/>
          <a:ea typeface="+mn-ea"/>
          <a:cs typeface="+mn-cs"/>
        </a:defRPr>
      </a:lvl2pPr>
      <a:lvl3pPr marL="1427163" indent="-284163" algn="l" rtl="0" eaLnBrk="0" fontAlgn="base" hangingPunct="0">
        <a:spcBef>
          <a:spcPct val="20000"/>
        </a:spcBef>
        <a:spcAft>
          <a:spcPct val="0"/>
        </a:spcAft>
        <a:buChar char="•"/>
        <a:defRPr sz="3000" kern="1200">
          <a:solidFill>
            <a:schemeClr val="tx1"/>
          </a:solidFill>
          <a:latin typeface="+mn-lt"/>
          <a:ea typeface="+mn-ea"/>
          <a:cs typeface="+mn-cs"/>
        </a:defRPr>
      </a:lvl3pPr>
      <a:lvl4pPr marL="1998663" indent="-284163" algn="l" rtl="0" eaLnBrk="0" fontAlgn="base" hangingPunct="0">
        <a:spcBef>
          <a:spcPct val="20000"/>
        </a:spcBef>
        <a:spcAft>
          <a:spcPct val="0"/>
        </a:spcAft>
        <a:buChar char="–"/>
        <a:defRPr sz="2500" kern="1200">
          <a:solidFill>
            <a:schemeClr val="tx1"/>
          </a:solidFill>
          <a:latin typeface="+mn-lt"/>
          <a:ea typeface="+mn-ea"/>
          <a:cs typeface="+mn-cs"/>
        </a:defRPr>
      </a:lvl4pPr>
      <a:lvl5pPr marL="2570163" indent="-284163" algn="l" rtl="0" eaLnBrk="0" fontAlgn="base" hangingPunct="0">
        <a:spcBef>
          <a:spcPct val="20000"/>
        </a:spcBef>
        <a:spcAft>
          <a:spcPct val="0"/>
        </a:spcAft>
        <a:buChar char="»"/>
        <a:defRPr sz="2500" kern="1200">
          <a:solidFill>
            <a:schemeClr val="tx1"/>
          </a:solidFill>
          <a:latin typeface="+mn-lt"/>
          <a:ea typeface="+mn-ea"/>
          <a:cs typeface="+mn-cs"/>
        </a:defRPr>
      </a:lvl5pPr>
      <a:lvl6pPr marL="3142999" indent="-285727" algn="l" defTabSz="1142909" rtl="0" eaLnBrk="1" latinLnBrk="0" hangingPunct="1">
        <a:lnSpc>
          <a:spcPct val="90000"/>
        </a:lnSpc>
        <a:spcBef>
          <a:spcPts val="625"/>
        </a:spcBef>
        <a:buFont typeface="Arial" panose="020B0604020202020204" pitchFamily="34" charset="0"/>
        <a:buChar char="•"/>
        <a:defRPr sz="2200" kern="1200">
          <a:solidFill>
            <a:schemeClr val="tx1"/>
          </a:solidFill>
          <a:latin typeface="+mn-lt"/>
          <a:ea typeface="+mn-ea"/>
          <a:cs typeface="+mn-cs"/>
        </a:defRPr>
      </a:lvl6pPr>
      <a:lvl7pPr marL="3714453" indent="-285727" algn="l" defTabSz="1142909" rtl="0" eaLnBrk="1" latinLnBrk="0" hangingPunct="1">
        <a:lnSpc>
          <a:spcPct val="90000"/>
        </a:lnSpc>
        <a:spcBef>
          <a:spcPts val="625"/>
        </a:spcBef>
        <a:buFont typeface="Arial" panose="020B0604020202020204" pitchFamily="34" charset="0"/>
        <a:buChar char="•"/>
        <a:defRPr sz="2200" kern="1200">
          <a:solidFill>
            <a:schemeClr val="tx1"/>
          </a:solidFill>
          <a:latin typeface="+mn-lt"/>
          <a:ea typeface="+mn-ea"/>
          <a:cs typeface="+mn-cs"/>
        </a:defRPr>
      </a:lvl7pPr>
      <a:lvl8pPr marL="4285907" indent="-285727" algn="l" defTabSz="1142909" rtl="0" eaLnBrk="1" latinLnBrk="0" hangingPunct="1">
        <a:lnSpc>
          <a:spcPct val="90000"/>
        </a:lnSpc>
        <a:spcBef>
          <a:spcPts val="625"/>
        </a:spcBef>
        <a:buFont typeface="Arial" panose="020B0604020202020204" pitchFamily="34" charset="0"/>
        <a:buChar char="•"/>
        <a:defRPr sz="2200" kern="1200">
          <a:solidFill>
            <a:schemeClr val="tx1"/>
          </a:solidFill>
          <a:latin typeface="+mn-lt"/>
          <a:ea typeface="+mn-ea"/>
          <a:cs typeface="+mn-cs"/>
        </a:defRPr>
      </a:lvl8pPr>
      <a:lvl9pPr marL="4857361" indent="-285727" algn="l" defTabSz="1142909" rtl="0" eaLnBrk="1" latinLnBrk="0" hangingPunct="1">
        <a:lnSpc>
          <a:spcPct val="90000"/>
        </a:lnSpc>
        <a:spcBef>
          <a:spcPts val="625"/>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142909" rtl="0" eaLnBrk="1" latinLnBrk="0" hangingPunct="1">
        <a:defRPr sz="2200" kern="1200">
          <a:solidFill>
            <a:schemeClr val="tx1"/>
          </a:solidFill>
          <a:latin typeface="+mn-lt"/>
          <a:ea typeface="+mn-ea"/>
          <a:cs typeface="+mn-cs"/>
        </a:defRPr>
      </a:lvl1pPr>
      <a:lvl2pPr marL="571454" algn="l" defTabSz="1142909" rtl="0" eaLnBrk="1" latinLnBrk="0" hangingPunct="1">
        <a:defRPr sz="2200" kern="1200">
          <a:solidFill>
            <a:schemeClr val="tx1"/>
          </a:solidFill>
          <a:latin typeface="+mn-lt"/>
          <a:ea typeface="+mn-ea"/>
          <a:cs typeface="+mn-cs"/>
        </a:defRPr>
      </a:lvl2pPr>
      <a:lvl3pPr marL="1142909" algn="l" defTabSz="1142909" rtl="0" eaLnBrk="1" latinLnBrk="0" hangingPunct="1">
        <a:defRPr sz="2200" kern="1200">
          <a:solidFill>
            <a:schemeClr val="tx1"/>
          </a:solidFill>
          <a:latin typeface="+mn-lt"/>
          <a:ea typeface="+mn-ea"/>
          <a:cs typeface="+mn-cs"/>
        </a:defRPr>
      </a:lvl3pPr>
      <a:lvl4pPr marL="1714363" algn="l" defTabSz="1142909" rtl="0" eaLnBrk="1" latinLnBrk="0" hangingPunct="1">
        <a:defRPr sz="2200" kern="1200">
          <a:solidFill>
            <a:schemeClr val="tx1"/>
          </a:solidFill>
          <a:latin typeface="+mn-lt"/>
          <a:ea typeface="+mn-ea"/>
          <a:cs typeface="+mn-cs"/>
        </a:defRPr>
      </a:lvl4pPr>
      <a:lvl5pPr marL="2285817" algn="l" defTabSz="1142909" rtl="0" eaLnBrk="1" latinLnBrk="0" hangingPunct="1">
        <a:defRPr sz="2200" kern="1200">
          <a:solidFill>
            <a:schemeClr val="tx1"/>
          </a:solidFill>
          <a:latin typeface="+mn-lt"/>
          <a:ea typeface="+mn-ea"/>
          <a:cs typeface="+mn-cs"/>
        </a:defRPr>
      </a:lvl5pPr>
      <a:lvl6pPr marL="2857271" algn="l" defTabSz="1142909" rtl="0" eaLnBrk="1" latinLnBrk="0" hangingPunct="1">
        <a:defRPr sz="2200" kern="1200">
          <a:solidFill>
            <a:schemeClr val="tx1"/>
          </a:solidFill>
          <a:latin typeface="+mn-lt"/>
          <a:ea typeface="+mn-ea"/>
          <a:cs typeface="+mn-cs"/>
        </a:defRPr>
      </a:lvl6pPr>
      <a:lvl7pPr marL="3428726" algn="l" defTabSz="1142909" rtl="0" eaLnBrk="1" latinLnBrk="0" hangingPunct="1">
        <a:defRPr sz="2200" kern="1200">
          <a:solidFill>
            <a:schemeClr val="tx1"/>
          </a:solidFill>
          <a:latin typeface="+mn-lt"/>
          <a:ea typeface="+mn-ea"/>
          <a:cs typeface="+mn-cs"/>
        </a:defRPr>
      </a:lvl7pPr>
      <a:lvl8pPr marL="4000180" algn="l" defTabSz="1142909" rtl="0" eaLnBrk="1" latinLnBrk="0" hangingPunct="1">
        <a:defRPr sz="2200" kern="1200">
          <a:solidFill>
            <a:schemeClr val="tx1"/>
          </a:solidFill>
          <a:latin typeface="+mn-lt"/>
          <a:ea typeface="+mn-ea"/>
          <a:cs typeface="+mn-cs"/>
        </a:defRPr>
      </a:lvl8pPr>
      <a:lvl9pPr marL="4571634" algn="l" defTabSz="1142909"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7.xml"/><Relationship Id="rId7" Type="http://schemas.openxmlformats.org/officeDocument/2006/relationships/image" Target="../media/image8.png"/><Relationship Id="rId12" Type="http://schemas.openxmlformats.org/officeDocument/2006/relationships/image" Target="../media/image12.jpeg"/><Relationship Id="rId2" Type="http://schemas.openxmlformats.org/officeDocument/2006/relationships/audio" Target="file:///C:\Users\NGUYEN\Desktop\danh%20sach%20HS\tiet%2015%20lop%203\Sang%20Xuan%20Doc%20Tau%20dan%20tranh%20-%20Linh%20Thao%20(mp3cut.net).mp3" TargetMode="External"/><Relationship Id="rId1" Type="http://schemas.openxmlformats.org/officeDocument/2006/relationships/audio" Target="file:///C:\Users\thanhthoi\Desktop\THI%20GVDG\V.A%20&#8211;%20&#272;&#224;n%20G&#224;%20Con%20(mp3cut.net).mp3" TargetMode="External"/><Relationship Id="rId6" Type="http://schemas.openxmlformats.org/officeDocument/2006/relationships/image" Target="../media/image7.jpeg"/><Relationship Id="rId11" Type="http://schemas.openxmlformats.org/officeDocument/2006/relationships/image" Target="../media/image2.gif"/><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12.xml"/><Relationship Id="rId5" Type="http://schemas.openxmlformats.org/officeDocument/2006/relationships/image" Target="../media/image2.gif"/><Relationship Id="rId4" Type="http://schemas.openxmlformats.org/officeDocument/2006/relationships/image" Target="../media/image15.gif"/></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12.xml"/><Relationship Id="rId5" Type="http://schemas.openxmlformats.org/officeDocument/2006/relationships/image" Target="../media/image2.gif"/><Relationship Id="rId4" Type="http://schemas.openxmlformats.org/officeDocument/2006/relationships/image" Target="../media/image15.gif"/></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12.xml"/><Relationship Id="rId5" Type="http://schemas.openxmlformats.org/officeDocument/2006/relationships/image" Target="../media/image2.gif"/><Relationship Id="rId4" Type="http://schemas.openxmlformats.org/officeDocument/2006/relationships/image" Target="../media/image15.gif"/></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GIÁO ÁN 1 2020-2021\HÌNH SOẠN GIÁO ÁN\Chủ đề\Untitled.png"/>
          <p:cNvPicPr>
            <a:picLocks noChangeAspect="1" noChangeArrowheads="1"/>
          </p:cNvPicPr>
          <p:nvPr/>
        </p:nvPicPr>
        <p:blipFill>
          <a:blip r:embed="rId2">
            <a:lum contrast="30000"/>
            <a:extLst>
              <a:ext uri="{28A0092B-C50C-407E-A947-70E740481C1C}">
                <a14:useLocalDpi xmlns:a14="http://schemas.microsoft.com/office/drawing/2010/main" val="0"/>
              </a:ext>
            </a:extLst>
          </a:blip>
          <a:srcRect/>
          <a:stretch>
            <a:fillRect/>
          </a:stretch>
        </p:blipFill>
        <p:spPr bwMode="auto">
          <a:xfrm>
            <a:off x="0" y="0"/>
            <a:ext cx="56292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8" descr="000o"/>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9688" y="-4763"/>
            <a:ext cx="11012488" cy="10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9" descr="000o"/>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9688" y="6753225"/>
            <a:ext cx="10995026"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10" descr="000o"/>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331369" y="3378994"/>
            <a:ext cx="6707187" cy="123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11" descr="000o"/>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7483475" y="3365500"/>
            <a:ext cx="6858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4" descr="Phòng Giáo Dục Và Đào Tạo quận Thanh Xuân"/>
          <p:cNvPicPr>
            <a:picLocks noChangeAspect="1" noChangeArrowheads="1"/>
          </p:cNvPicPr>
          <p:nvPr/>
        </p:nvPicPr>
        <p:blipFill>
          <a:blip r:embed="rId4">
            <a:lum contrast="20000"/>
            <a:extLst>
              <a:ext uri="{28A0092B-C50C-407E-A947-70E740481C1C}">
                <a14:useLocalDpi xmlns:a14="http://schemas.microsoft.com/office/drawing/2010/main" val="0"/>
              </a:ext>
            </a:extLst>
          </a:blip>
          <a:srcRect l="40891" t="17908" r="42033" b="58296"/>
          <a:stretch>
            <a:fillRect/>
          </a:stretch>
        </p:blipFill>
        <p:spPr bwMode="auto">
          <a:xfrm>
            <a:off x="6272213" y="323850"/>
            <a:ext cx="3714750"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Rectangle 5"/>
          <p:cNvSpPr>
            <a:spLocks noChangeArrowheads="1"/>
          </p:cNvSpPr>
          <p:nvPr/>
        </p:nvSpPr>
        <p:spPr bwMode="auto">
          <a:xfrm>
            <a:off x="6040438" y="3429000"/>
            <a:ext cx="4125912"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291" tIns="57145" rIns="114291" bIns="57145">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3200" b="1">
                <a:solidFill>
                  <a:srgbClr val="1713CB"/>
                </a:solidFill>
                <a:cs typeface="Times New Roman" panose="02020603050405020304" pitchFamily="18" charset="0"/>
              </a:rPr>
              <a:t>TIẾT 6 CHỦ ĐỀ 4</a:t>
            </a:r>
          </a:p>
        </p:txBody>
      </p:sp>
      <p:sp>
        <p:nvSpPr>
          <p:cNvPr id="2057" name="Rectangle 5"/>
          <p:cNvSpPr>
            <a:spLocks noChangeArrowheads="1"/>
          </p:cNvSpPr>
          <p:nvPr/>
        </p:nvSpPr>
        <p:spPr bwMode="auto">
          <a:xfrm>
            <a:off x="5843588" y="5429250"/>
            <a:ext cx="4786312"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291" tIns="57145" rIns="114291" bIns="57145">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3600" b="1">
                <a:solidFill>
                  <a:srgbClr val="C00000"/>
                </a:solidFill>
                <a:latin typeface="Constantia" panose="02030602050306030303" pitchFamily="18" charset="0"/>
                <a:cs typeface="Times New Roman" panose="02020603050405020304" pitchFamily="18" charset="0"/>
              </a:rPr>
              <a:t>Huỳnh Long Nguyện</a:t>
            </a:r>
          </a:p>
        </p:txBody>
      </p:sp>
      <p:pic>
        <p:nvPicPr>
          <p:cNvPr id="2058" name="Picture 4" descr="pcp_download_12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915275" y="4071938"/>
            <a:ext cx="592138"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1" descr="14"/>
          <p:cNvPicPr>
            <a:picLocks noChangeAspect="1" noChangeArrowheads="1"/>
          </p:cNvPicPr>
          <p:nvPr/>
        </p:nvPicPr>
        <p:blipFill>
          <a:blip r:embed="rId2">
            <a:extLst>
              <a:ext uri="{28A0092B-C50C-407E-A947-70E740481C1C}">
                <a14:useLocalDpi xmlns:a14="http://schemas.microsoft.com/office/drawing/2010/main" val="0"/>
              </a:ext>
            </a:extLst>
          </a:blip>
          <a:srcRect l="11783" t="3334" r="31018" b="8888"/>
          <a:stretch>
            <a:fillRect/>
          </a:stretch>
        </p:blipFill>
        <p:spPr bwMode="auto">
          <a:xfrm>
            <a:off x="0" y="0"/>
            <a:ext cx="10972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p:cNvSpPr>
            <a:spLocks noChangeArrowheads="1"/>
          </p:cNvSpPr>
          <p:nvPr/>
        </p:nvSpPr>
        <p:spPr bwMode="auto">
          <a:xfrm>
            <a:off x="4700588" y="222250"/>
            <a:ext cx="1457325" cy="608013"/>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14291" tIns="57145" rIns="114291" bIns="57145">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3200" b="1">
                <a:solidFill>
                  <a:srgbClr val="FF0000"/>
                </a:solidFill>
                <a:cs typeface="Times New Roman" panose="02020603050405020304" pitchFamily="18" charset="0"/>
              </a:rPr>
              <a:t>Tiết 6</a:t>
            </a:r>
          </a:p>
        </p:txBody>
      </p:sp>
      <p:sp>
        <p:nvSpPr>
          <p:cNvPr id="11268" name="Text Box 10"/>
          <p:cNvSpPr txBox="1">
            <a:spLocks noChangeArrowheads="1"/>
          </p:cNvSpPr>
          <p:nvPr/>
        </p:nvSpPr>
        <p:spPr bwMode="auto">
          <a:xfrm>
            <a:off x="1897063" y="1341438"/>
            <a:ext cx="697388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291" tIns="57145" rIns="114291" bIns="57145">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5400" b="1">
                <a:solidFill>
                  <a:srgbClr val="FF0000"/>
                </a:solidFill>
              </a:rPr>
              <a:t>KIỂM TRA HỌC KÌ I</a:t>
            </a:r>
          </a:p>
        </p:txBody>
      </p:sp>
      <p:sp>
        <p:nvSpPr>
          <p:cNvPr id="14" name="Rectangle 13"/>
          <p:cNvSpPr/>
          <p:nvPr/>
        </p:nvSpPr>
        <p:spPr>
          <a:xfrm>
            <a:off x="-14288" y="0"/>
            <a:ext cx="10972801" cy="6858000"/>
          </a:xfrm>
          <a:prstGeom prst="rect">
            <a:avLst/>
          </a:prstGeom>
          <a:noFill/>
          <a:ln w="889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pic>
        <p:nvPicPr>
          <p:cNvPr id="11270" name="Picture 9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141663"/>
            <a:ext cx="2105025" cy="229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1" name="Picture 9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4463" y="2924175"/>
            <a:ext cx="3938587" cy="254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2" name="Picture 9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213" y="2790825"/>
            <a:ext cx="3614737" cy="274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 name="V.A – Đàn Gà Con (mp3cut.net).mp3">
            <a:hlinkClick r:id="" action="ppaction://media"/>
          </p:cNvPr>
          <p:cNvPicPr>
            <a:picLocks noRot="1" noChangeAspect="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2143125" y="2571750"/>
            <a:ext cx="3651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Sang Xuan Doc Tau dan tranh - Linh Thao (mp3cut.net).mp3">
            <a:hlinkClick r:id="" action="ppaction://media"/>
          </p:cNvPr>
          <p:cNvPicPr>
            <a:picLocks noRot="1" noChangeAspect="1"/>
          </p:cNvPicPr>
          <p:nvPr>
            <a:audioFile r:link="rId2"/>
          </p:nvPr>
        </p:nvPicPr>
        <p:blipFill>
          <a:blip r:embed="rId5" cstate="print">
            <a:extLst/>
          </a:blip>
          <a:stretch>
            <a:fillRect/>
          </a:stretch>
        </p:blipFill>
        <p:spPr>
          <a:xfrm>
            <a:off x="5032138" y="1046518"/>
            <a:ext cx="1064736" cy="814184"/>
          </a:xfrm>
          <a:prstGeom prst="ellipse">
            <a:avLst/>
          </a:prstGeom>
          <a:ln>
            <a:noFill/>
          </a:ln>
          <a:effectLst>
            <a:softEdge rad="112500"/>
          </a:effectLst>
        </p:spPr>
      </p:pic>
      <p:pic>
        <p:nvPicPr>
          <p:cNvPr id="3076" name="Picture 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7938"/>
            <a:ext cx="10972800"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63"/>
          <p:cNvSpPr>
            <a:spLocks noChangeArrowheads="1"/>
          </p:cNvSpPr>
          <p:nvPr/>
        </p:nvSpPr>
        <p:spPr bwMode="gray">
          <a:xfrm rot="5400000">
            <a:off x="1678781" y="5450682"/>
            <a:ext cx="928687" cy="171450"/>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p>
        </p:txBody>
      </p:sp>
      <p:sp>
        <p:nvSpPr>
          <p:cNvPr id="3078" name="Rectangle 63"/>
          <p:cNvSpPr>
            <a:spLocks noChangeArrowheads="1"/>
          </p:cNvSpPr>
          <p:nvPr/>
        </p:nvSpPr>
        <p:spPr bwMode="gray">
          <a:xfrm rot="5400000">
            <a:off x="7250906" y="1227932"/>
            <a:ext cx="928687" cy="171450"/>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p>
        </p:txBody>
      </p:sp>
      <p:grpSp>
        <p:nvGrpSpPr>
          <p:cNvPr id="2" name="Group 5"/>
          <p:cNvGrpSpPr>
            <a:grpSpLocks/>
          </p:cNvGrpSpPr>
          <p:nvPr/>
        </p:nvGrpSpPr>
        <p:grpSpPr bwMode="auto">
          <a:xfrm>
            <a:off x="2753229" y="5937704"/>
            <a:ext cx="6086518" cy="636600"/>
            <a:chOff x="384" y="1344"/>
            <a:chExt cx="1294" cy="381"/>
          </a:xfr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p:grpSpPr>
        <p:sp>
          <p:nvSpPr>
            <p:cNvPr id="8198" name="AutoShape 6"/>
            <p:cNvSpPr>
              <a:spLocks noChangeArrowheads="1"/>
            </p:cNvSpPr>
            <p:nvPr/>
          </p:nvSpPr>
          <p:spPr bwMode="gray">
            <a:xfrm>
              <a:off x="384" y="1344"/>
              <a:ext cx="1294" cy="381"/>
            </a:xfrm>
            <a:prstGeom prst="roundRect">
              <a:avLst>
                <a:gd name="adj" fmla="val 10889"/>
              </a:avLst>
            </a:prstGeom>
            <a:grp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vi-VN">
                <a:latin typeface="+mn-lt"/>
              </a:endParaRPr>
            </a:p>
          </p:txBody>
        </p:sp>
        <p:sp>
          <p:nvSpPr>
            <p:cNvPr id="8200" name="Freeform 8"/>
            <p:cNvSpPr>
              <a:spLocks/>
            </p:cNvSpPr>
            <p:nvPr/>
          </p:nvSpPr>
          <p:spPr bwMode="gray">
            <a:xfrm>
              <a:off x="488" y="1399"/>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pFill/>
            <a:ln w="0">
              <a:noFill/>
              <a:prstDash val="solid"/>
              <a:round/>
              <a:headEnd/>
              <a:tailEnd/>
            </a:ln>
          </p:spPr>
          <p:txBody>
            <a:bodyPr/>
            <a:lstStyle/>
            <a:p>
              <a:pPr fontAlgn="auto">
                <a:spcBef>
                  <a:spcPts val="0"/>
                </a:spcBef>
                <a:spcAft>
                  <a:spcPts val="0"/>
                </a:spcAft>
                <a:defRPr/>
              </a:pPr>
              <a:endParaRPr lang="vi-VN">
                <a:latin typeface="+mn-lt"/>
              </a:endParaRPr>
            </a:p>
          </p:txBody>
        </p:sp>
        <p:sp>
          <p:nvSpPr>
            <p:cNvPr id="6255" name="Text Box 10"/>
            <p:cNvSpPr txBox="1">
              <a:spLocks noChangeArrowheads="1"/>
            </p:cNvSpPr>
            <p:nvPr/>
          </p:nvSpPr>
          <p:spPr bwMode="gray">
            <a:xfrm>
              <a:off x="400" y="1382"/>
              <a:ext cx="1258" cy="313"/>
            </a:xfrm>
            <a:prstGeom prst="rect">
              <a:avLst/>
            </a:prstGeom>
            <a:grpFill/>
            <a:ln>
              <a:noFill/>
            </a:ln>
            <a:extLst/>
          </p:spPr>
          <p:txBody>
            <a:bodyPr>
              <a:spAutoFit/>
            </a:bodyPr>
            <a:lstStyle>
              <a:lvl1pPr eaLnBrk="0" hangingPunct="0">
                <a:defRPr sz="4400">
                  <a:solidFill>
                    <a:srgbClr val="0000FF"/>
                  </a:solidFill>
                  <a:latin typeface="Vni-Nguyenbinhkhiem" pitchFamily="2" charset="0"/>
                  <a:cs typeface="Arial" charset="0"/>
                </a:defRPr>
              </a:lvl1pPr>
              <a:lvl2pPr marL="742950" indent="-285750" eaLnBrk="0" hangingPunct="0">
                <a:defRPr sz="4400">
                  <a:solidFill>
                    <a:srgbClr val="0000FF"/>
                  </a:solidFill>
                  <a:latin typeface="Vni-Nguyenbinhkhiem" pitchFamily="2" charset="0"/>
                  <a:cs typeface="Arial" charset="0"/>
                </a:defRPr>
              </a:lvl2pPr>
              <a:lvl3pPr marL="1143000" indent="-228600" eaLnBrk="0" hangingPunct="0">
                <a:defRPr sz="4400">
                  <a:solidFill>
                    <a:srgbClr val="0000FF"/>
                  </a:solidFill>
                  <a:latin typeface="Vni-Nguyenbinhkhiem" pitchFamily="2" charset="0"/>
                  <a:cs typeface="Arial" charset="0"/>
                </a:defRPr>
              </a:lvl3pPr>
              <a:lvl4pPr marL="1600200" indent="-228600" eaLnBrk="0" hangingPunct="0">
                <a:defRPr sz="4400">
                  <a:solidFill>
                    <a:srgbClr val="0000FF"/>
                  </a:solidFill>
                  <a:latin typeface="Vni-Nguyenbinhkhiem" pitchFamily="2" charset="0"/>
                  <a:cs typeface="Arial" charset="0"/>
                </a:defRPr>
              </a:lvl4pPr>
              <a:lvl5pPr marL="2057400" indent="-228600" eaLnBrk="0" hangingPunct="0">
                <a:defRPr sz="4400">
                  <a:solidFill>
                    <a:srgbClr val="0000FF"/>
                  </a:solidFill>
                  <a:latin typeface="Vni-Nguyenbinhkhiem" pitchFamily="2" charset="0"/>
                  <a:cs typeface="Arial" charset="0"/>
                </a:defRPr>
              </a:lvl5pPr>
              <a:lvl6pPr marL="2514600" indent="-228600" eaLnBrk="0" fontAlgn="base" hangingPunct="0">
                <a:spcBef>
                  <a:spcPct val="0"/>
                </a:spcBef>
                <a:spcAft>
                  <a:spcPct val="0"/>
                </a:spcAft>
                <a:defRPr sz="4400">
                  <a:solidFill>
                    <a:srgbClr val="0000FF"/>
                  </a:solidFill>
                  <a:latin typeface="Vni-Nguyenbinhkhiem" pitchFamily="2" charset="0"/>
                  <a:cs typeface="Arial" charset="0"/>
                </a:defRPr>
              </a:lvl6pPr>
              <a:lvl7pPr marL="2971800" indent="-228600" eaLnBrk="0" fontAlgn="base" hangingPunct="0">
                <a:spcBef>
                  <a:spcPct val="0"/>
                </a:spcBef>
                <a:spcAft>
                  <a:spcPct val="0"/>
                </a:spcAft>
                <a:defRPr sz="4400">
                  <a:solidFill>
                    <a:srgbClr val="0000FF"/>
                  </a:solidFill>
                  <a:latin typeface="Vni-Nguyenbinhkhiem" pitchFamily="2" charset="0"/>
                  <a:cs typeface="Arial" charset="0"/>
                </a:defRPr>
              </a:lvl7pPr>
              <a:lvl8pPr marL="3429000" indent="-228600" eaLnBrk="0" fontAlgn="base" hangingPunct="0">
                <a:spcBef>
                  <a:spcPct val="0"/>
                </a:spcBef>
                <a:spcAft>
                  <a:spcPct val="0"/>
                </a:spcAft>
                <a:defRPr sz="4400">
                  <a:solidFill>
                    <a:srgbClr val="0000FF"/>
                  </a:solidFill>
                  <a:latin typeface="Vni-Nguyenbinhkhiem" pitchFamily="2" charset="0"/>
                  <a:cs typeface="Arial" charset="0"/>
                </a:defRPr>
              </a:lvl8pPr>
              <a:lvl9pPr marL="3886200" indent="-228600" eaLnBrk="0" fontAlgn="base" hangingPunct="0">
                <a:spcBef>
                  <a:spcPct val="0"/>
                </a:spcBef>
                <a:spcAft>
                  <a:spcPct val="0"/>
                </a:spcAft>
                <a:defRPr sz="4400">
                  <a:solidFill>
                    <a:srgbClr val="0000FF"/>
                  </a:solidFill>
                  <a:latin typeface="Vni-Nguyenbinhkhiem" pitchFamily="2" charset="0"/>
                  <a:cs typeface="Arial" charset="0"/>
                </a:defRPr>
              </a:lvl9pPr>
            </a:lstStyle>
            <a:p>
              <a:pPr>
                <a:defRPr/>
              </a:pPr>
              <a:endParaRPr lang="en-US" sz="2800" b="1" dirty="0">
                <a:solidFill>
                  <a:srgbClr val="FF0000"/>
                </a:solidFill>
                <a:latin typeface="Times New Roman" pitchFamily="18" charset="0"/>
                <a:cs typeface="Times New Roman" pitchFamily="18" charset="0"/>
              </a:endParaRPr>
            </a:p>
          </p:txBody>
        </p:sp>
      </p:grpSp>
      <p:sp>
        <p:nvSpPr>
          <p:cNvPr id="8209" name="AutoShape 17"/>
          <p:cNvSpPr>
            <a:spLocks noChangeArrowheads="1"/>
          </p:cNvSpPr>
          <p:nvPr/>
        </p:nvSpPr>
        <p:spPr bwMode="gray">
          <a:xfrm>
            <a:off x="628616" y="285728"/>
            <a:ext cx="9824119" cy="924746"/>
          </a:xfrm>
          <a:prstGeom prst="roundRect">
            <a:avLst>
              <a:gd name="adj" fmla="val 50000"/>
            </a:avLst>
          </a:prstGeom>
          <a:solidFill>
            <a:srgbClr val="FFFF00"/>
          </a:solidFill>
          <a:ln w="38100" cap="rnd" algn="ctr">
            <a:solidFill>
              <a:schemeClr val="tx1"/>
            </a:solidFill>
            <a:round/>
            <a:headEnd/>
            <a:tailEnd/>
          </a:ln>
          <a:effectLst>
            <a:outerShdw blurRad="50800" dist="38100" dir="5400000" algn="t" rotWithShape="0">
              <a:prstClr val="black">
                <a:alpha val="40000"/>
              </a:prstClr>
            </a:outerShdw>
          </a:effectLst>
          <a:scene3d>
            <a:camera prst="orthographicFront">
              <a:rot lat="0" lon="0" rev="0"/>
            </a:camera>
            <a:lightRig rig="threePt" dir="t"/>
          </a:scene3d>
          <a:sp3d>
            <a:bevelT h="12700"/>
            <a:bevelB/>
          </a:sp3d>
        </p:spPr>
        <p:txBody>
          <a:bodyPr lIns="36000" tIns="36000" rIns="36000" bIns="36000" anchor="ctr"/>
          <a:lstStyle/>
          <a:p>
            <a:pPr fontAlgn="auto">
              <a:spcBef>
                <a:spcPts val="0"/>
              </a:spcBef>
              <a:spcAft>
                <a:spcPts val="0"/>
              </a:spcAft>
              <a:defRPr/>
            </a:pPr>
            <a:endParaRPr lang="en-US" sz="4000" b="1">
              <a:solidFill>
                <a:srgbClr val="FFFF00"/>
              </a:solidFill>
              <a:effectLst>
                <a:outerShdw blurRad="38100" dist="38100" dir="2700000" algn="tl">
                  <a:srgbClr val="000000">
                    <a:alpha val="43137"/>
                  </a:srgbClr>
                </a:outerShdw>
              </a:effectLst>
              <a:latin typeface="+mn-lt"/>
            </a:endParaRPr>
          </a:p>
        </p:txBody>
      </p:sp>
      <p:grpSp>
        <p:nvGrpSpPr>
          <p:cNvPr id="3083" name="Group 27"/>
          <p:cNvGrpSpPr>
            <a:grpSpLocks/>
          </p:cNvGrpSpPr>
          <p:nvPr/>
        </p:nvGrpSpPr>
        <p:grpSpPr bwMode="auto">
          <a:xfrm>
            <a:off x="1543050" y="5848350"/>
            <a:ext cx="1190625" cy="930275"/>
            <a:chOff x="1872" y="1824"/>
            <a:chExt cx="2014" cy="1821"/>
          </a:xfrm>
        </p:grpSpPr>
        <p:sp>
          <p:nvSpPr>
            <p:cNvPr id="8220" name="AutoShape 28"/>
            <p:cNvSpPr>
              <a:spLocks noChangeArrowheads="1"/>
            </p:cNvSpPr>
            <p:nvPr/>
          </p:nvSpPr>
          <p:spPr bwMode="gray">
            <a:xfrm rot="16200000" flipH="1">
              <a:off x="1822" y="2704"/>
              <a:ext cx="308" cy="207"/>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endParaRPr>
            </a:p>
          </p:txBody>
        </p:sp>
        <p:sp>
          <p:nvSpPr>
            <p:cNvPr id="8221" name="AutoShape 29"/>
            <p:cNvSpPr>
              <a:spLocks noChangeArrowheads="1"/>
            </p:cNvSpPr>
            <p:nvPr/>
          </p:nvSpPr>
          <p:spPr bwMode="gray">
            <a:xfrm rot="5400000" flipH="1">
              <a:off x="3629" y="2670"/>
              <a:ext cx="308" cy="207"/>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endParaRPr>
            </a:p>
          </p:txBody>
        </p:sp>
        <p:sp>
          <p:nvSpPr>
            <p:cNvPr id="8222" name="AutoShape 3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endParaRPr>
            </a:p>
          </p:txBody>
        </p:sp>
        <p:sp>
          <p:nvSpPr>
            <p:cNvPr id="3214" name="Oval 3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p>
          </p:txBody>
        </p:sp>
        <p:sp>
          <p:nvSpPr>
            <p:cNvPr id="3215" name="Oval 3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p>
          </p:txBody>
        </p:sp>
        <p:sp>
          <p:nvSpPr>
            <p:cNvPr id="8225" name="Oval 33"/>
            <p:cNvSpPr>
              <a:spLocks noChangeArrowheads="1"/>
            </p:cNvSpPr>
            <p:nvPr/>
          </p:nvSpPr>
          <p:spPr bwMode="gray">
            <a:xfrm>
              <a:off x="2256" y="2001"/>
              <a:ext cx="438" cy="101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fontAlgn="auto">
                <a:spcBef>
                  <a:spcPts val="0"/>
                </a:spcBef>
                <a:spcAft>
                  <a:spcPts val="0"/>
                </a:spcAft>
                <a:defRPr/>
              </a:pPr>
              <a:endParaRPr lang="vi-VN">
                <a:latin typeface="+mn-lt"/>
              </a:endParaRPr>
            </a:p>
          </p:txBody>
        </p:sp>
        <p:sp>
          <p:nvSpPr>
            <p:cNvPr id="3217" name="Oval 34"/>
            <p:cNvSpPr>
              <a:spLocks noChangeArrowheads="1"/>
            </p:cNvSpPr>
            <p:nvPr/>
          </p:nvSpPr>
          <p:spPr bwMode="gray">
            <a:xfrm>
              <a:off x="2254" y="2000"/>
              <a:ext cx="439" cy="1017"/>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p>
          </p:txBody>
        </p:sp>
        <p:sp>
          <p:nvSpPr>
            <p:cNvPr id="8227" name="Oval 35"/>
            <p:cNvSpPr>
              <a:spLocks noChangeArrowheads="1"/>
            </p:cNvSpPr>
            <p:nvPr/>
          </p:nvSpPr>
          <p:spPr bwMode="gray">
            <a:xfrm>
              <a:off x="2337" y="2082"/>
              <a:ext cx="1096" cy="1016"/>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fontAlgn="auto">
                <a:spcBef>
                  <a:spcPts val="0"/>
                </a:spcBef>
                <a:spcAft>
                  <a:spcPts val="0"/>
                </a:spcAft>
                <a:defRPr/>
              </a:pPr>
              <a:endParaRPr lang="vi-VN">
                <a:latin typeface="+mn-lt"/>
              </a:endParaRPr>
            </a:p>
          </p:txBody>
        </p:sp>
        <p:sp>
          <p:nvSpPr>
            <p:cNvPr id="3219" name="Oval 36"/>
            <p:cNvSpPr>
              <a:spLocks noChangeArrowheads="1"/>
            </p:cNvSpPr>
            <p:nvPr/>
          </p:nvSpPr>
          <p:spPr bwMode="gray">
            <a:xfrm>
              <a:off x="2337" y="2083"/>
              <a:ext cx="1096" cy="1017"/>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p>
          </p:txBody>
        </p:sp>
      </p:grpSp>
      <p:sp>
        <p:nvSpPr>
          <p:cNvPr id="4108" name="Text Box 26"/>
          <p:cNvSpPr txBox="1">
            <a:spLocks noChangeArrowheads="1"/>
          </p:cNvSpPr>
          <p:nvPr/>
        </p:nvSpPr>
        <p:spPr bwMode="gray">
          <a:xfrm>
            <a:off x="842963" y="333375"/>
            <a:ext cx="9501187"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4400" b="1">
                <a:solidFill>
                  <a:srgbClr val="0000FF"/>
                </a:solidFill>
                <a:cs typeface="Times New Roman" panose="02020603050405020304" pitchFamily="18" charset="0"/>
              </a:rPr>
              <a:t>KHỞI ĐỘNG GIỌNG</a:t>
            </a:r>
            <a:endParaRPr lang="en-US" altLang="en-US" sz="4400" b="1" i="1">
              <a:solidFill>
                <a:srgbClr val="0000FF"/>
              </a:solidFill>
              <a:cs typeface="Times New Roman" panose="02020603050405020304" pitchFamily="18" charset="0"/>
            </a:endParaRPr>
          </a:p>
        </p:txBody>
      </p:sp>
      <p:sp>
        <p:nvSpPr>
          <p:cNvPr id="123" name="Rectangle 122"/>
          <p:cNvSpPr/>
          <p:nvPr/>
        </p:nvSpPr>
        <p:spPr>
          <a:xfrm>
            <a:off x="1543050" y="1239838"/>
            <a:ext cx="8143875" cy="447516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solidFill>
                <a:srgbClr val="FFFFFF"/>
              </a:solidFill>
              <a:ea typeface="ＭＳ Ｐゴシック" pitchFamily="-105" charset="-128"/>
            </a:endParaRPr>
          </a:p>
        </p:txBody>
      </p:sp>
      <p:grpSp>
        <p:nvGrpSpPr>
          <p:cNvPr id="3086" name="Group 79"/>
          <p:cNvGrpSpPr>
            <a:grpSpLocks/>
          </p:cNvGrpSpPr>
          <p:nvPr/>
        </p:nvGrpSpPr>
        <p:grpSpPr bwMode="auto">
          <a:xfrm>
            <a:off x="1800225" y="1293813"/>
            <a:ext cx="7629525" cy="4206875"/>
            <a:chOff x="2000726" y="634536"/>
            <a:chExt cx="4304139" cy="4878451"/>
          </a:xfrm>
        </p:grpSpPr>
        <p:sp>
          <p:nvSpPr>
            <p:cNvPr id="3097" name="Rectangle 18"/>
            <p:cNvSpPr>
              <a:spLocks noChangeArrowheads="1"/>
            </p:cNvSpPr>
            <p:nvPr/>
          </p:nvSpPr>
          <p:spPr bwMode="auto">
            <a:xfrm>
              <a:off x="2000726" y="890424"/>
              <a:ext cx="4304139" cy="4622563"/>
            </a:xfrm>
            <a:prstGeom prst="rect">
              <a:avLst/>
            </a:prstGeom>
            <a:solidFill>
              <a:schemeClr val="bg1"/>
            </a:solidFill>
            <a:ln>
              <a:noFill/>
            </a:ln>
            <a:effectLst>
              <a:outerShdw dist="22987" dir="5400000" algn="tl"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solidFill>
                  <a:srgbClr val="FFFFFF"/>
                </a:solidFill>
                <a:latin typeface="Calibri" panose="020F0502020204030204" pitchFamily="34" charset="0"/>
              </a:endParaRPr>
            </a:p>
          </p:txBody>
        </p:sp>
        <p:grpSp>
          <p:nvGrpSpPr>
            <p:cNvPr id="3098" name="Group 6"/>
            <p:cNvGrpSpPr>
              <a:grpSpLocks/>
            </p:cNvGrpSpPr>
            <p:nvPr/>
          </p:nvGrpSpPr>
          <p:grpSpPr bwMode="auto">
            <a:xfrm rot="5400000">
              <a:off x="4011106" y="-1209869"/>
              <a:ext cx="409004" cy="4097814"/>
              <a:chOff x="647700" y="1895914"/>
              <a:chExt cx="687637" cy="4092212"/>
            </a:xfrm>
          </p:grpSpPr>
          <p:grpSp>
            <p:nvGrpSpPr>
              <p:cNvPr id="3099" name="Gruppe 165"/>
              <p:cNvGrpSpPr>
                <a:grpSpLocks/>
              </p:cNvGrpSpPr>
              <p:nvPr/>
            </p:nvGrpSpPr>
            <p:grpSpPr bwMode="auto">
              <a:xfrm rot="-5400000">
                <a:off x="-62911" y="2592803"/>
                <a:ext cx="2098530" cy="697975"/>
                <a:chOff x="2377545" y="1309160"/>
                <a:chExt cx="1969032" cy="428624"/>
              </a:xfrm>
            </p:grpSpPr>
            <p:grpSp>
              <p:nvGrpSpPr>
                <p:cNvPr id="3156" name="Gruppe 131"/>
                <p:cNvGrpSpPr>
                  <a:grpSpLocks/>
                </p:cNvGrpSpPr>
                <p:nvPr/>
              </p:nvGrpSpPr>
              <p:grpSpPr bwMode="auto">
                <a:xfrm>
                  <a:off x="4105406" y="1312335"/>
                  <a:ext cx="241171" cy="425449"/>
                  <a:chOff x="4003802" y="1329269"/>
                  <a:chExt cx="241171" cy="425449"/>
                </a:xfrm>
              </p:grpSpPr>
              <p:sp>
                <p:nvSpPr>
                  <p:cNvPr id="215"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216" name="Freeform 191"/>
                  <p:cNvSpPr>
                    <a:spLocks/>
                  </p:cNvSpPr>
                  <p:nvPr/>
                </p:nvSpPr>
                <p:spPr bwMode="auto">
                  <a:xfrm>
                    <a:off x="3954006" y="1332441"/>
                    <a:ext cx="260980" cy="397237"/>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nvGrpSpPr>
                <p:cNvPr id="3157" name="Gruppe 132"/>
                <p:cNvGrpSpPr>
                  <a:grpSpLocks/>
                </p:cNvGrpSpPr>
                <p:nvPr/>
              </p:nvGrpSpPr>
              <p:grpSpPr bwMode="auto">
                <a:xfrm>
                  <a:off x="3934048" y="1312335"/>
                  <a:ext cx="242758" cy="425449"/>
                  <a:chOff x="4004898" y="1329269"/>
                  <a:chExt cx="242758" cy="425449"/>
                </a:xfrm>
              </p:grpSpPr>
              <p:sp>
                <p:nvSpPr>
                  <p:cNvPr id="213"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214" name="Freeform 191"/>
                  <p:cNvSpPr>
                    <a:spLocks/>
                  </p:cNvSpPr>
                  <p:nvPr/>
                </p:nvSpPr>
                <p:spPr bwMode="auto">
                  <a:xfrm>
                    <a:off x="3975411" y="1332441"/>
                    <a:ext cx="258462" cy="397237"/>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nvGrpSpPr>
                <p:cNvPr id="3158" name="Gruppe 135"/>
                <p:cNvGrpSpPr>
                  <a:grpSpLocks/>
                </p:cNvGrpSpPr>
                <p:nvPr/>
              </p:nvGrpSpPr>
              <p:grpSpPr bwMode="auto">
                <a:xfrm>
                  <a:off x="3759517" y="1312335"/>
                  <a:ext cx="241171" cy="425449"/>
                  <a:chOff x="4002823" y="1329269"/>
                  <a:chExt cx="241171" cy="425449"/>
                </a:xfrm>
              </p:grpSpPr>
              <p:sp>
                <p:nvSpPr>
                  <p:cNvPr id="211"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212" name="Freeform 191"/>
                  <p:cNvSpPr>
                    <a:spLocks/>
                  </p:cNvSpPr>
                  <p:nvPr/>
                </p:nvSpPr>
                <p:spPr bwMode="auto">
                  <a:xfrm>
                    <a:off x="3956538" y="1332441"/>
                    <a:ext cx="271889" cy="397237"/>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nvGrpSpPr>
                <p:cNvPr id="3159" name="Gruppe 138"/>
                <p:cNvGrpSpPr>
                  <a:grpSpLocks/>
                </p:cNvGrpSpPr>
                <p:nvPr/>
              </p:nvGrpSpPr>
              <p:grpSpPr bwMode="auto">
                <a:xfrm>
                  <a:off x="3586573" y="1312335"/>
                  <a:ext cx="241171" cy="425449"/>
                  <a:chOff x="4002335" y="1329269"/>
                  <a:chExt cx="241171" cy="425449"/>
                </a:xfrm>
              </p:grpSpPr>
              <p:sp>
                <p:nvSpPr>
                  <p:cNvPr id="209"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210" name="Freeform 191"/>
                  <p:cNvSpPr>
                    <a:spLocks/>
                  </p:cNvSpPr>
                  <p:nvPr/>
                </p:nvSpPr>
                <p:spPr bwMode="auto">
                  <a:xfrm>
                    <a:off x="3955288" y="1332441"/>
                    <a:ext cx="246714" cy="397237"/>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nvGrpSpPr>
                <p:cNvPr id="3160" name="Gruppe 141"/>
                <p:cNvGrpSpPr>
                  <a:grpSpLocks/>
                </p:cNvGrpSpPr>
                <p:nvPr/>
              </p:nvGrpSpPr>
              <p:grpSpPr bwMode="auto">
                <a:xfrm>
                  <a:off x="3415214" y="1312335"/>
                  <a:ext cx="241171" cy="425449"/>
                  <a:chOff x="4003432" y="1329269"/>
                  <a:chExt cx="241171" cy="425449"/>
                </a:xfrm>
              </p:grpSpPr>
              <p:sp>
                <p:nvSpPr>
                  <p:cNvPr id="207"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208" name="Freeform 191"/>
                  <p:cNvSpPr>
                    <a:spLocks/>
                  </p:cNvSpPr>
                  <p:nvPr/>
                </p:nvSpPr>
                <p:spPr bwMode="auto">
                  <a:xfrm>
                    <a:off x="3957394" y="1332441"/>
                    <a:ext cx="263497" cy="397237"/>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nvGrpSpPr>
                <p:cNvPr id="3161" name="Gruppe 144"/>
                <p:cNvGrpSpPr>
                  <a:grpSpLocks/>
                </p:cNvGrpSpPr>
                <p:nvPr/>
              </p:nvGrpSpPr>
              <p:grpSpPr bwMode="auto">
                <a:xfrm>
                  <a:off x="3239096" y="1309160"/>
                  <a:ext cx="241171" cy="428624"/>
                  <a:chOff x="3999770" y="1326094"/>
                  <a:chExt cx="241171" cy="428624"/>
                </a:xfrm>
              </p:grpSpPr>
              <p:sp>
                <p:nvSpPr>
                  <p:cNvPr id="205"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206" name="Freeform 191"/>
                  <p:cNvSpPr>
                    <a:spLocks/>
                  </p:cNvSpPr>
                  <p:nvPr/>
                </p:nvSpPr>
                <p:spPr bwMode="auto">
                  <a:xfrm>
                    <a:off x="3972927" y="1321037"/>
                    <a:ext cx="218182" cy="406740"/>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nvGrpSpPr>
                <p:cNvPr id="3162" name="Gruppe 147"/>
                <p:cNvGrpSpPr>
                  <a:grpSpLocks/>
                </p:cNvGrpSpPr>
                <p:nvPr/>
              </p:nvGrpSpPr>
              <p:grpSpPr bwMode="auto">
                <a:xfrm>
                  <a:off x="3066152" y="1309160"/>
                  <a:ext cx="241171" cy="428624"/>
                  <a:chOff x="3999282" y="1326094"/>
                  <a:chExt cx="241171" cy="428624"/>
                </a:xfrm>
              </p:grpSpPr>
              <p:sp>
                <p:nvSpPr>
                  <p:cNvPr id="203"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204" name="Freeform 191"/>
                  <p:cNvSpPr>
                    <a:spLocks/>
                  </p:cNvSpPr>
                  <p:nvPr/>
                </p:nvSpPr>
                <p:spPr bwMode="auto">
                  <a:xfrm>
                    <a:off x="3942306" y="1321037"/>
                    <a:ext cx="285315" cy="406740"/>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nvGrpSpPr>
                <p:cNvPr id="3163" name="Gruppe 150"/>
                <p:cNvGrpSpPr>
                  <a:grpSpLocks/>
                </p:cNvGrpSpPr>
                <p:nvPr/>
              </p:nvGrpSpPr>
              <p:grpSpPr bwMode="auto">
                <a:xfrm>
                  <a:off x="2894794" y="1309160"/>
                  <a:ext cx="241171" cy="428624"/>
                  <a:chOff x="4000380" y="1326094"/>
                  <a:chExt cx="241171" cy="428624"/>
                </a:xfrm>
              </p:grpSpPr>
              <p:sp>
                <p:nvSpPr>
                  <p:cNvPr id="201"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202" name="Freeform 191"/>
                  <p:cNvSpPr>
                    <a:spLocks/>
                  </p:cNvSpPr>
                  <p:nvPr/>
                </p:nvSpPr>
                <p:spPr bwMode="auto">
                  <a:xfrm>
                    <a:off x="3946089" y="1321037"/>
                    <a:ext cx="300420" cy="406740"/>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nvGrpSpPr>
                <p:cNvPr id="3164" name="Gruppe 153"/>
                <p:cNvGrpSpPr>
                  <a:grpSpLocks/>
                </p:cNvGrpSpPr>
                <p:nvPr/>
              </p:nvGrpSpPr>
              <p:grpSpPr bwMode="auto">
                <a:xfrm>
                  <a:off x="2721849" y="1309160"/>
                  <a:ext cx="241171" cy="428624"/>
                  <a:chOff x="3999891" y="1326094"/>
                  <a:chExt cx="241171" cy="428624"/>
                </a:xfrm>
              </p:grpSpPr>
              <p:sp>
                <p:nvSpPr>
                  <p:cNvPr id="199"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200" name="Freeform 191"/>
                  <p:cNvSpPr>
                    <a:spLocks/>
                  </p:cNvSpPr>
                  <p:nvPr/>
                </p:nvSpPr>
                <p:spPr bwMode="auto">
                  <a:xfrm>
                    <a:off x="3962461" y="1321037"/>
                    <a:ext cx="234127" cy="406740"/>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nvGrpSpPr>
                <p:cNvPr id="3165" name="Gruppe 156"/>
                <p:cNvGrpSpPr>
                  <a:grpSpLocks/>
                </p:cNvGrpSpPr>
                <p:nvPr/>
              </p:nvGrpSpPr>
              <p:grpSpPr bwMode="auto">
                <a:xfrm>
                  <a:off x="2550490" y="1309160"/>
                  <a:ext cx="241171" cy="428624"/>
                  <a:chOff x="4000988" y="1326094"/>
                  <a:chExt cx="241171" cy="428624"/>
                </a:xfrm>
              </p:grpSpPr>
              <p:sp>
                <p:nvSpPr>
                  <p:cNvPr id="196"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198" name="Freeform 191"/>
                  <p:cNvSpPr>
                    <a:spLocks/>
                  </p:cNvSpPr>
                  <p:nvPr/>
                </p:nvSpPr>
                <p:spPr bwMode="auto">
                  <a:xfrm>
                    <a:off x="3983029" y="1321037"/>
                    <a:ext cx="219861" cy="406740"/>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nvGrpSpPr>
                <p:cNvPr id="3166" name="Gruppe 159"/>
                <p:cNvGrpSpPr>
                  <a:grpSpLocks/>
                </p:cNvGrpSpPr>
                <p:nvPr/>
              </p:nvGrpSpPr>
              <p:grpSpPr bwMode="auto">
                <a:xfrm>
                  <a:off x="2377545" y="1309160"/>
                  <a:ext cx="241171" cy="428624"/>
                  <a:chOff x="4000499" y="1326094"/>
                  <a:chExt cx="241171" cy="428624"/>
                </a:xfrm>
              </p:grpSpPr>
              <p:sp>
                <p:nvSpPr>
                  <p:cNvPr id="189"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191" name="Freeform 191"/>
                  <p:cNvSpPr>
                    <a:spLocks/>
                  </p:cNvSpPr>
                  <p:nvPr/>
                </p:nvSpPr>
                <p:spPr bwMode="auto">
                  <a:xfrm>
                    <a:off x="3983457" y="1321037"/>
                    <a:ext cx="198043" cy="406740"/>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grpSp>
            <p:nvGrpSpPr>
              <p:cNvPr id="3100" name="Gruppe 165"/>
              <p:cNvGrpSpPr>
                <a:grpSpLocks/>
              </p:cNvGrpSpPr>
              <p:nvPr/>
            </p:nvGrpSpPr>
            <p:grpSpPr bwMode="auto">
              <a:xfrm rot="-5400000">
                <a:off x="-62900" y="4589867"/>
                <a:ext cx="2098530" cy="697979"/>
                <a:chOff x="2377546" y="1309160"/>
                <a:chExt cx="1969032" cy="428624"/>
              </a:xfrm>
            </p:grpSpPr>
            <p:grpSp>
              <p:nvGrpSpPr>
                <p:cNvPr id="3101" name="Gruppe 131"/>
                <p:cNvGrpSpPr>
                  <a:grpSpLocks/>
                </p:cNvGrpSpPr>
                <p:nvPr/>
              </p:nvGrpSpPr>
              <p:grpSpPr bwMode="auto">
                <a:xfrm>
                  <a:off x="4105407" y="1312335"/>
                  <a:ext cx="241171" cy="425449"/>
                  <a:chOff x="4003803" y="1329269"/>
                  <a:chExt cx="241171" cy="425449"/>
                </a:xfrm>
              </p:grpSpPr>
              <p:sp>
                <p:nvSpPr>
                  <p:cNvPr id="176"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177" name="Freeform 191"/>
                  <p:cNvSpPr>
                    <a:spLocks/>
                  </p:cNvSpPr>
                  <p:nvPr/>
                </p:nvSpPr>
                <p:spPr bwMode="auto">
                  <a:xfrm>
                    <a:off x="3985036" y="1336236"/>
                    <a:ext cx="215665" cy="395334"/>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nvGrpSpPr>
                <p:cNvPr id="3102" name="Gruppe 132"/>
                <p:cNvGrpSpPr>
                  <a:grpSpLocks/>
                </p:cNvGrpSpPr>
                <p:nvPr/>
              </p:nvGrpSpPr>
              <p:grpSpPr bwMode="auto">
                <a:xfrm>
                  <a:off x="3934048" y="1312334"/>
                  <a:ext cx="242757" cy="425450"/>
                  <a:chOff x="4004898" y="1329268"/>
                  <a:chExt cx="242757" cy="425450"/>
                </a:xfrm>
              </p:grpSpPr>
              <p:sp>
                <p:nvSpPr>
                  <p:cNvPr id="174"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175" name="Freeform 191"/>
                  <p:cNvSpPr>
                    <a:spLocks/>
                  </p:cNvSpPr>
                  <p:nvPr/>
                </p:nvSpPr>
                <p:spPr bwMode="auto">
                  <a:xfrm>
                    <a:off x="3963645" y="1336236"/>
                    <a:ext cx="202238" cy="395334"/>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nvGrpSpPr>
                <p:cNvPr id="3103" name="Gruppe 135"/>
                <p:cNvGrpSpPr>
                  <a:grpSpLocks/>
                </p:cNvGrpSpPr>
                <p:nvPr/>
              </p:nvGrpSpPr>
              <p:grpSpPr bwMode="auto">
                <a:xfrm>
                  <a:off x="3759517" y="1312335"/>
                  <a:ext cx="241171" cy="425449"/>
                  <a:chOff x="4002823" y="1329269"/>
                  <a:chExt cx="241171" cy="425449"/>
                </a:xfrm>
              </p:grpSpPr>
              <p:sp>
                <p:nvSpPr>
                  <p:cNvPr id="172"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173" name="Freeform 191"/>
                  <p:cNvSpPr>
                    <a:spLocks/>
                  </p:cNvSpPr>
                  <p:nvPr/>
                </p:nvSpPr>
                <p:spPr bwMode="auto">
                  <a:xfrm>
                    <a:off x="3939736" y="1336236"/>
                    <a:ext cx="268532" cy="395334"/>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nvGrpSpPr>
                <p:cNvPr id="3104" name="Gruppe 138"/>
                <p:cNvGrpSpPr>
                  <a:grpSpLocks/>
                </p:cNvGrpSpPr>
                <p:nvPr/>
              </p:nvGrpSpPr>
              <p:grpSpPr bwMode="auto">
                <a:xfrm>
                  <a:off x="3586572" y="1312335"/>
                  <a:ext cx="241171" cy="425449"/>
                  <a:chOff x="4002334" y="1329269"/>
                  <a:chExt cx="241171" cy="425449"/>
                </a:xfrm>
              </p:grpSpPr>
              <p:sp>
                <p:nvSpPr>
                  <p:cNvPr id="170"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171" name="Freeform 191"/>
                  <p:cNvSpPr>
                    <a:spLocks/>
                  </p:cNvSpPr>
                  <p:nvPr/>
                </p:nvSpPr>
                <p:spPr bwMode="auto">
                  <a:xfrm>
                    <a:off x="3956108" y="1336236"/>
                    <a:ext cx="226574" cy="395334"/>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nvGrpSpPr>
                <p:cNvPr id="3105" name="Gruppe 141"/>
                <p:cNvGrpSpPr>
                  <a:grpSpLocks/>
                </p:cNvGrpSpPr>
                <p:nvPr/>
              </p:nvGrpSpPr>
              <p:grpSpPr bwMode="auto">
                <a:xfrm>
                  <a:off x="3415214" y="1312335"/>
                  <a:ext cx="241171" cy="425449"/>
                  <a:chOff x="4003432" y="1329269"/>
                  <a:chExt cx="241171" cy="425449"/>
                </a:xfrm>
              </p:grpSpPr>
              <p:sp>
                <p:nvSpPr>
                  <p:cNvPr id="168"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169" name="Freeform 191"/>
                  <p:cNvSpPr>
                    <a:spLocks/>
                  </p:cNvSpPr>
                  <p:nvPr/>
                </p:nvSpPr>
                <p:spPr bwMode="auto">
                  <a:xfrm>
                    <a:off x="3959892" y="1336236"/>
                    <a:ext cx="227413" cy="395334"/>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nvGrpSpPr>
                <p:cNvPr id="3106" name="Gruppe 144"/>
                <p:cNvGrpSpPr>
                  <a:grpSpLocks/>
                </p:cNvGrpSpPr>
                <p:nvPr/>
              </p:nvGrpSpPr>
              <p:grpSpPr bwMode="auto">
                <a:xfrm>
                  <a:off x="3239097" y="1309160"/>
                  <a:ext cx="241171" cy="428624"/>
                  <a:chOff x="3999771" y="1326094"/>
                  <a:chExt cx="241171" cy="428624"/>
                </a:xfrm>
              </p:grpSpPr>
              <p:sp>
                <p:nvSpPr>
                  <p:cNvPr id="166"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167" name="Freeform 191"/>
                  <p:cNvSpPr>
                    <a:spLocks/>
                  </p:cNvSpPr>
                  <p:nvPr/>
                </p:nvSpPr>
                <p:spPr bwMode="auto">
                  <a:xfrm>
                    <a:off x="3936824" y="1326732"/>
                    <a:ext cx="219021" cy="402937"/>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nvGrpSpPr>
                <p:cNvPr id="3107" name="Gruppe 147"/>
                <p:cNvGrpSpPr>
                  <a:grpSpLocks/>
                </p:cNvGrpSpPr>
                <p:nvPr/>
              </p:nvGrpSpPr>
              <p:grpSpPr bwMode="auto">
                <a:xfrm>
                  <a:off x="3066152" y="1309160"/>
                  <a:ext cx="241171" cy="428624"/>
                  <a:chOff x="3999282" y="1326094"/>
                  <a:chExt cx="241171" cy="428624"/>
                </a:xfrm>
              </p:grpSpPr>
              <p:sp>
                <p:nvSpPr>
                  <p:cNvPr id="164"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165" name="Freeform 191"/>
                  <p:cNvSpPr>
                    <a:spLocks/>
                  </p:cNvSpPr>
                  <p:nvPr/>
                </p:nvSpPr>
                <p:spPr bwMode="auto">
                  <a:xfrm>
                    <a:off x="3963265" y="1326732"/>
                    <a:ext cx="213147" cy="402937"/>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nvGrpSpPr>
                <p:cNvPr id="3108" name="Gruppe 150"/>
                <p:cNvGrpSpPr>
                  <a:grpSpLocks/>
                </p:cNvGrpSpPr>
                <p:nvPr/>
              </p:nvGrpSpPr>
              <p:grpSpPr bwMode="auto">
                <a:xfrm>
                  <a:off x="2894794" y="1309160"/>
                  <a:ext cx="241171" cy="428624"/>
                  <a:chOff x="4000380" y="1326094"/>
                  <a:chExt cx="241171" cy="428624"/>
                </a:xfrm>
              </p:grpSpPr>
              <p:sp>
                <p:nvSpPr>
                  <p:cNvPr id="162"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163" name="Freeform 191"/>
                  <p:cNvSpPr>
                    <a:spLocks/>
                  </p:cNvSpPr>
                  <p:nvPr/>
                </p:nvSpPr>
                <p:spPr bwMode="auto">
                  <a:xfrm>
                    <a:off x="3962854" y="1326732"/>
                    <a:ext cx="217343" cy="402937"/>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nvGrpSpPr>
                <p:cNvPr id="3109" name="Gruppe 153"/>
                <p:cNvGrpSpPr>
                  <a:grpSpLocks/>
                </p:cNvGrpSpPr>
                <p:nvPr/>
              </p:nvGrpSpPr>
              <p:grpSpPr bwMode="auto">
                <a:xfrm>
                  <a:off x="2721850" y="1309160"/>
                  <a:ext cx="241171" cy="428624"/>
                  <a:chOff x="3999892" y="1326094"/>
                  <a:chExt cx="241171" cy="428624"/>
                </a:xfrm>
              </p:grpSpPr>
              <p:sp>
                <p:nvSpPr>
                  <p:cNvPr id="160"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161" name="Freeform 191"/>
                  <p:cNvSpPr>
                    <a:spLocks/>
                  </p:cNvSpPr>
                  <p:nvPr/>
                </p:nvSpPr>
                <p:spPr bwMode="auto">
                  <a:xfrm>
                    <a:off x="3930555" y="1326732"/>
                    <a:ext cx="266014" cy="402937"/>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nvGrpSpPr>
                <p:cNvPr id="3110" name="Gruppe 156"/>
                <p:cNvGrpSpPr>
                  <a:grpSpLocks/>
                </p:cNvGrpSpPr>
                <p:nvPr/>
              </p:nvGrpSpPr>
              <p:grpSpPr bwMode="auto">
                <a:xfrm>
                  <a:off x="2550491" y="1309160"/>
                  <a:ext cx="241171" cy="428624"/>
                  <a:chOff x="4000989" y="1326094"/>
                  <a:chExt cx="241171" cy="428624"/>
                </a:xfrm>
              </p:grpSpPr>
              <p:sp>
                <p:nvSpPr>
                  <p:cNvPr id="158"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159" name="Freeform 191"/>
                  <p:cNvSpPr>
                    <a:spLocks/>
                  </p:cNvSpPr>
                  <p:nvPr/>
                </p:nvSpPr>
                <p:spPr bwMode="auto">
                  <a:xfrm>
                    <a:off x="3927625" y="1326732"/>
                    <a:ext cx="269372" cy="402937"/>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nvGrpSpPr>
                <p:cNvPr id="3111" name="Gruppe 159"/>
                <p:cNvGrpSpPr>
                  <a:grpSpLocks/>
                </p:cNvGrpSpPr>
                <p:nvPr/>
              </p:nvGrpSpPr>
              <p:grpSpPr bwMode="auto">
                <a:xfrm>
                  <a:off x="2377546" y="1309160"/>
                  <a:ext cx="241171" cy="428624"/>
                  <a:chOff x="4000500" y="1326094"/>
                  <a:chExt cx="241171" cy="428624"/>
                </a:xfrm>
              </p:grpSpPr>
              <p:sp>
                <p:nvSpPr>
                  <p:cNvPr id="155"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157" name="Freeform 191"/>
                  <p:cNvSpPr>
                    <a:spLocks/>
                  </p:cNvSpPr>
                  <p:nvPr/>
                </p:nvSpPr>
                <p:spPr bwMode="auto">
                  <a:xfrm>
                    <a:off x="3944837" y="1326732"/>
                    <a:ext cx="240001" cy="402937"/>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grpSp>
      </p:grpSp>
      <p:pic>
        <p:nvPicPr>
          <p:cNvPr id="3087" name="Picture 13" descr="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5888" y="5643563"/>
            <a:ext cx="1368425"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8" name="Picture 12" descr="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29750" y="5332413"/>
            <a:ext cx="1477963" cy="143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9" name="Picture 12" descr="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788" y="100013"/>
            <a:ext cx="1001712"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0" name="Picture 13" descr="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44100" y="117475"/>
            <a:ext cx="942975"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1" name="Picture 8" descr="000o"/>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39688" y="-4763"/>
            <a:ext cx="11012488" cy="10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2" name="Picture 9" descr="000o"/>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39688" y="6753225"/>
            <a:ext cx="10995026"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3" name="Picture 10" descr="000o"/>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rot="-5400000">
            <a:off x="-3331369" y="3378994"/>
            <a:ext cx="6707187" cy="123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4" name="Picture 11" descr="000o"/>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rot="-5400000">
            <a:off x="7557294" y="3378994"/>
            <a:ext cx="6707187"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5" name="AutoShape 151" descr="Kết quả hình ảnh cho rong rắn lên mấy"/>
          <p:cNvSpPr>
            <a:spLocks noChangeAspect="1" noChangeArrowheads="1"/>
          </p:cNvSpPr>
          <p:nvPr/>
        </p:nvSpPr>
        <p:spPr bwMode="auto">
          <a:xfrm>
            <a:off x="5449888" y="-144463"/>
            <a:ext cx="366712"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p>
        </p:txBody>
      </p:sp>
      <p:pic>
        <p:nvPicPr>
          <p:cNvPr id="3096" name="Picture 7" descr="Luyện thanh cho học sinh lớp 1 đến 9: (Power point có nốt nhạc, âm thanh) -  Âm nhạc 6 - Trần Anh Tuấn - Thư viện Bài giảng điện tử"/>
          <p:cNvPicPr>
            <a:picLocks noChangeAspect="1" noChangeArrowheads="1"/>
          </p:cNvPicPr>
          <p:nvPr/>
        </p:nvPicPr>
        <p:blipFill>
          <a:blip r:embed="rId12">
            <a:extLst>
              <a:ext uri="{28A0092B-C50C-407E-A947-70E740481C1C}">
                <a14:useLocalDpi xmlns:a14="http://schemas.microsoft.com/office/drawing/2010/main" val="0"/>
              </a:ext>
            </a:extLst>
          </a:blip>
          <a:srcRect t="42545" b="31415"/>
          <a:stretch>
            <a:fillRect/>
          </a:stretch>
        </p:blipFill>
        <p:spPr bwMode="auto">
          <a:xfrm>
            <a:off x="2251075" y="2724150"/>
            <a:ext cx="6643688"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108"/>
                                        </p:tgtEl>
                                        <p:attrNameLst>
                                          <p:attrName>style.visibility</p:attrName>
                                        </p:attrNameLst>
                                      </p:cBhvr>
                                      <p:to>
                                        <p:strVal val="visible"/>
                                      </p:to>
                                    </p:set>
                                    <p:anim calcmode="lin" valueType="num">
                                      <p:cBhvr>
                                        <p:cTn id="7" dur="500" fill="hold"/>
                                        <p:tgtEl>
                                          <p:spTgt spid="4108"/>
                                        </p:tgtEl>
                                        <p:attrNameLst>
                                          <p:attrName>ppt_w</p:attrName>
                                        </p:attrNameLst>
                                      </p:cBhvr>
                                      <p:tavLst>
                                        <p:tav tm="0">
                                          <p:val>
                                            <p:fltVal val="0"/>
                                          </p:val>
                                        </p:tav>
                                        <p:tav tm="100000">
                                          <p:val>
                                            <p:strVal val="#ppt_w"/>
                                          </p:val>
                                        </p:tav>
                                      </p:tavLst>
                                    </p:anim>
                                    <p:anim calcmode="lin" valueType="num">
                                      <p:cBhvr>
                                        <p:cTn id="8" dur="500" fill="hold"/>
                                        <p:tgtEl>
                                          <p:spTgt spid="410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15" fill="hold" display="0">
                  <p:stCondLst>
                    <p:cond delay="indefinite"/>
                  </p:stCondLst>
                  <p:endCondLst>
                    <p:cond evt="onNext" delay="0">
                      <p:tgtEl>
                        <p:sldTgt/>
                      </p:tgtEl>
                    </p:cond>
                    <p:cond evt="onPrev" delay="0">
                      <p:tgtEl>
                        <p:sldTgt/>
                      </p:tgtEl>
                    </p:cond>
                    <p:cond evt="onStopAudio" delay="0">
                      <p:tgtEl>
                        <p:sldTgt/>
                      </p:tgtEl>
                    </p:cond>
                  </p:endCondLst>
                </p:cTn>
                <p:tgtEl>
                  <p:spTgt spid="179"/>
                </p:tgtEl>
              </p:cMediaNode>
            </p:audio>
            <p:audio>
              <p:cMediaNode>
                <p:cTn id="16" fill="hold" display="0">
                  <p:stCondLst>
                    <p:cond delay="indefinite"/>
                  </p:stCondLst>
                  <p:endCondLst>
                    <p:cond evt="onNext" delay="0">
                      <p:tgtEl>
                        <p:sldTgt/>
                      </p:tgtEl>
                    </p:cond>
                    <p:cond evt="onPrev" delay="0">
                      <p:tgtEl>
                        <p:sldTgt/>
                      </p:tgtEl>
                    </p:cond>
                    <p:cond evt="onStopAudio" delay="0">
                      <p:tgtEl>
                        <p:sldTgt/>
                      </p:tgtEl>
                    </p:cond>
                  </p:endCondLst>
                </p:cTn>
                <p:tgtEl>
                  <p:spTgt spid="15"/>
                </p:tgtEl>
              </p:cMediaNode>
            </p:audio>
          </p:childTnLst>
        </p:cTn>
      </p:par>
    </p:tnLst>
    <p:bldLst>
      <p:bldP spid="410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0" descr="Kết quả hình ảnh cho nền powerpoint đẹp"/>
          <p:cNvPicPr>
            <a:picLocks noChangeAspect="1" noChangeArrowheads="1"/>
          </p:cNvPicPr>
          <p:nvPr/>
        </p:nvPicPr>
        <p:blipFill>
          <a:blip r:embed="rId2">
            <a:lum bright="10000" contrast="20000"/>
            <a:extLst>
              <a:ext uri="{28A0092B-C50C-407E-A947-70E740481C1C}">
                <a14:useLocalDpi xmlns:a14="http://schemas.microsoft.com/office/drawing/2010/main" val="0"/>
              </a:ext>
            </a:extLst>
          </a:blip>
          <a:srcRect t="3616" b="4849"/>
          <a:stretch>
            <a:fillRect/>
          </a:stretch>
        </p:blipFill>
        <p:spPr bwMode="auto">
          <a:xfrm>
            <a:off x="-19050" y="0"/>
            <a:ext cx="10991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6" descr="ag00373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634405">
            <a:off x="6854825" y="4481513"/>
            <a:ext cx="2478088" cy="170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92213" y="4654550"/>
            <a:ext cx="2713037" cy="14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1138238" y="2528888"/>
            <a:ext cx="8620125" cy="113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291" tIns="57145" rIns="114291" bIns="57145">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6600" b="1">
                <a:solidFill>
                  <a:srgbClr val="0000FF"/>
                </a:solidFill>
                <a:cs typeface="Times New Roman" panose="02020603050405020304" pitchFamily="18" charset="0"/>
              </a:rPr>
              <a:t>TIÊU CHÍ ĐÁNH GIÁ</a:t>
            </a:r>
          </a:p>
        </p:txBody>
      </p:sp>
      <p:pic>
        <p:nvPicPr>
          <p:cNvPr id="4102" name="Picture 8" descr="000o"/>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9688" y="-4763"/>
            <a:ext cx="11012488" cy="10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9" descr="000o"/>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9688" y="6753225"/>
            <a:ext cx="10995026"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0" descr="000o"/>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3331369" y="3378994"/>
            <a:ext cx="6707187" cy="123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1" descr="000o"/>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7557294" y="3378994"/>
            <a:ext cx="6707187"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1" descr="14"/>
          <p:cNvPicPr>
            <a:picLocks noChangeAspect="1" noChangeArrowheads="1"/>
          </p:cNvPicPr>
          <p:nvPr/>
        </p:nvPicPr>
        <p:blipFill>
          <a:blip r:embed="rId2">
            <a:extLst>
              <a:ext uri="{28A0092B-C50C-407E-A947-70E740481C1C}">
                <a14:useLocalDpi xmlns:a14="http://schemas.microsoft.com/office/drawing/2010/main" val="0"/>
              </a:ext>
            </a:extLst>
          </a:blip>
          <a:srcRect l="11783" t="9186" r="31018" b="16690"/>
          <a:stretch>
            <a:fillRect/>
          </a:stretch>
        </p:blipFill>
        <p:spPr bwMode="auto">
          <a:xfrm>
            <a:off x="0" y="0"/>
            <a:ext cx="10972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088" y="5157788"/>
            <a:ext cx="10153650"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a:spLocks noChangeArrowheads="1"/>
          </p:cNvSpPr>
          <p:nvPr/>
        </p:nvSpPr>
        <p:spPr bwMode="auto">
          <a:xfrm>
            <a:off x="461963" y="692150"/>
            <a:ext cx="1015365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just"/>
            <a:r>
              <a:rPr lang="vi-VN" altLang="en-US" sz="2800" b="1">
                <a:solidFill>
                  <a:srgbClr val="1713CB"/>
                </a:solidFill>
              </a:rPr>
              <a:t>* Mức độ 1: </a:t>
            </a:r>
            <a:r>
              <a:rPr lang="vi-VN" altLang="en-US" sz="2800" b="1" i="1">
                <a:solidFill>
                  <a:srgbClr val="1713CB"/>
                </a:solidFill>
              </a:rPr>
              <a:t>Biết </a:t>
            </a:r>
            <a:endParaRPr lang="vi-VN" altLang="en-US" sz="2800" b="1">
              <a:solidFill>
                <a:srgbClr val="1713CB"/>
              </a:solidFill>
            </a:endParaRPr>
          </a:p>
          <a:p>
            <a:pPr algn="just"/>
            <a:r>
              <a:rPr lang="vi-VN" altLang="en-US" sz="2800"/>
              <a:t>+ Biết/ nhớ/ nhận ra nói được tên bốn bài hát: Vào rừng hoa; Tổ quốc ta; lớp Một thân yêu; Chào người bạn mới đến. </a:t>
            </a:r>
          </a:p>
          <a:p>
            <a:pPr algn="just"/>
            <a:r>
              <a:rPr lang="en-US" altLang="en-US" sz="2800"/>
              <a:t>+ Biết tên nhạc cụ trống con, trống cái. </a:t>
            </a:r>
          </a:p>
          <a:p>
            <a:pPr algn="just"/>
            <a:r>
              <a:rPr lang="en-US" altLang="en-US" sz="2800"/>
              <a:t>+ Biết tên các nốt nhạc: Đô, Rê, Mi. </a:t>
            </a:r>
          </a:p>
          <a:p>
            <a:pPr algn="just"/>
            <a:r>
              <a:rPr lang="vi-VN" altLang="en-US" sz="2800" b="1">
                <a:solidFill>
                  <a:srgbClr val="1713CB"/>
                </a:solidFill>
              </a:rPr>
              <a:t>* Mức độ 2: </a:t>
            </a:r>
            <a:r>
              <a:rPr lang="vi-VN" altLang="en-US" sz="2800" b="1" i="1">
                <a:solidFill>
                  <a:srgbClr val="1713CB"/>
                </a:solidFill>
              </a:rPr>
              <a:t>Hiểu </a:t>
            </a:r>
            <a:endParaRPr lang="vi-VN" altLang="en-US" sz="2800" b="1">
              <a:solidFill>
                <a:srgbClr val="1713CB"/>
              </a:solidFill>
            </a:endParaRPr>
          </a:p>
          <a:p>
            <a:pPr algn="just"/>
            <a:r>
              <a:rPr lang="vi-VN" altLang="en-US" sz="2800"/>
              <a:t>+ Hát được 4 bài hát (nêu trên). </a:t>
            </a:r>
          </a:p>
          <a:p>
            <a:pPr algn="just"/>
            <a:r>
              <a:rPr lang="vi-VN" altLang="en-US" sz="2800"/>
              <a:t>+ Đọc được bài Ban nhạc Đô – Rê – Mi. </a:t>
            </a:r>
          </a:p>
          <a:p>
            <a:pPr algn="just"/>
            <a:r>
              <a:rPr lang="vi-VN" altLang="en-US" sz="2800"/>
              <a:t>+ Thực hành gõ trống con để đệm theo nhịp điệu bài hát/ bài đọc nhạc. Biết sử dụng vận động theo nhịp (chân, tay) đệm cho bài hát và đọc nhạc.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1" descr="14"/>
          <p:cNvPicPr>
            <a:picLocks noChangeAspect="1" noChangeArrowheads="1"/>
          </p:cNvPicPr>
          <p:nvPr/>
        </p:nvPicPr>
        <p:blipFill>
          <a:blip r:embed="rId2">
            <a:extLst>
              <a:ext uri="{28A0092B-C50C-407E-A947-70E740481C1C}">
                <a14:useLocalDpi xmlns:a14="http://schemas.microsoft.com/office/drawing/2010/main" val="0"/>
              </a:ext>
            </a:extLst>
          </a:blip>
          <a:srcRect l="11783" t="9186" r="31018" b="16690"/>
          <a:stretch>
            <a:fillRect/>
          </a:stretch>
        </p:blipFill>
        <p:spPr bwMode="auto">
          <a:xfrm>
            <a:off x="0" y="0"/>
            <a:ext cx="10972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088" y="5300663"/>
            <a:ext cx="10153650"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a:spLocks noChangeArrowheads="1"/>
          </p:cNvSpPr>
          <p:nvPr/>
        </p:nvSpPr>
        <p:spPr bwMode="auto">
          <a:xfrm>
            <a:off x="461963" y="752475"/>
            <a:ext cx="1015365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just"/>
            <a:r>
              <a:rPr lang="vi-VN" altLang="en-US" sz="2800" b="1">
                <a:solidFill>
                  <a:srgbClr val="1713CB"/>
                </a:solidFill>
              </a:rPr>
              <a:t>* Mức độ 3: </a:t>
            </a:r>
            <a:r>
              <a:rPr lang="vi-VN" altLang="en-US" sz="2800" b="1" i="1">
                <a:solidFill>
                  <a:srgbClr val="1713CB"/>
                </a:solidFill>
              </a:rPr>
              <a:t>Vận dụng – sáng tạo. </a:t>
            </a:r>
            <a:endParaRPr lang="vi-VN" altLang="en-US" sz="2800" b="1">
              <a:solidFill>
                <a:srgbClr val="1713CB"/>
              </a:solidFill>
            </a:endParaRPr>
          </a:p>
          <a:p>
            <a:pPr algn="just"/>
            <a:r>
              <a:rPr lang="vi-VN" altLang="en-US" sz="2800"/>
              <a:t>+ Thể hiện được tính chất âm nhạc (nhịp điệu) của bài hát, khi trình bày có sáng tạo, nét mặt biểu cảm, động tác cơ thể hay biết dùng nhạc cụ/ vận động minh họa để phần trình diễn thêm sinh động. </a:t>
            </a:r>
          </a:p>
          <a:p>
            <a:pPr algn="just"/>
            <a:r>
              <a:rPr lang="vi-VN" altLang="en-US" sz="2800"/>
              <a:t>+ Thể hiện bài đọc nhạc: Biết kết hợp gõ đệm với các hình thức theo phách/ nhịp/ vận động theo nhạc. Nhận biết và thể hiện các yêu cầu thay đổi về sắc thái (to – nhỏ), ... khi hát, đọc nhạc, hay chơi trò chơi.</a:t>
            </a:r>
          </a:p>
          <a:p>
            <a:pPr algn="just"/>
            <a:r>
              <a:rPr lang="vi-VN" altLang="en-US" sz="2800"/>
              <a:t>+ Tự tin và biểu lộ cảm xúc khi thể hiện các nội dung thực hành âm nhạc trước tập thể. </a:t>
            </a:r>
          </a:p>
          <a:p>
            <a:pPr algn="just"/>
            <a:r>
              <a:rPr lang="vi-VN" altLang="en-US" sz="2800"/>
              <a:t>+ Biết chia sẻ, giúp đỡ và hợp tác với các bạn khi làm việc nhóm để cùng hoàn thành nhiệm vụ chung.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0" descr="Kết quả hình ảnh cho nền powerpoint đẹp"/>
          <p:cNvPicPr>
            <a:picLocks noChangeAspect="1" noChangeArrowheads="1"/>
          </p:cNvPicPr>
          <p:nvPr/>
        </p:nvPicPr>
        <p:blipFill>
          <a:blip r:embed="rId2">
            <a:lum bright="10000" contrast="20000"/>
            <a:extLst>
              <a:ext uri="{28A0092B-C50C-407E-A947-70E740481C1C}">
                <a14:useLocalDpi xmlns:a14="http://schemas.microsoft.com/office/drawing/2010/main" val="0"/>
              </a:ext>
            </a:extLst>
          </a:blip>
          <a:srcRect t="3616" b="4849"/>
          <a:stretch>
            <a:fillRect/>
          </a:stretch>
        </p:blipFill>
        <p:spPr bwMode="auto">
          <a:xfrm>
            <a:off x="-19050" y="0"/>
            <a:ext cx="10991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6" descr="ag00373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634405">
            <a:off x="6854825" y="4481513"/>
            <a:ext cx="2478088" cy="170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92213" y="4654550"/>
            <a:ext cx="2713037" cy="14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2443163" y="2528888"/>
            <a:ext cx="6010275"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291" tIns="57145" rIns="114291" bIns="57145">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8800" b="1">
                <a:solidFill>
                  <a:srgbClr val="0000FF"/>
                </a:solidFill>
                <a:cs typeface="Times New Roman" panose="02020603050405020304" pitchFamily="18" charset="0"/>
              </a:rPr>
              <a:t>KIỂM TRA</a:t>
            </a:r>
          </a:p>
        </p:txBody>
      </p:sp>
      <p:pic>
        <p:nvPicPr>
          <p:cNvPr id="7174" name="Picture 8" descr="000o"/>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9688" y="-4763"/>
            <a:ext cx="11012488" cy="10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9" descr="000o"/>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9688" y="6753225"/>
            <a:ext cx="10995026"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10" descr="000o"/>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3331369" y="3378994"/>
            <a:ext cx="6707187" cy="123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11" descr="000o"/>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7557294" y="3378994"/>
            <a:ext cx="6707187"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1" descr="14"/>
          <p:cNvPicPr>
            <a:picLocks noChangeAspect="1" noChangeArrowheads="1"/>
          </p:cNvPicPr>
          <p:nvPr/>
        </p:nvPicPr>
        <p:blipFill>
          <a:blip r:embed="rId2">
            <a:extLst>
              <a:ext uri="{28A0092B-C50C-407E-A947-70E740481C1C}">
                <a14:useLocalDpi xmlns:a14="http://schemas.microsoft.com/office/drawing/2010/main" val="0"/>
              </a:ext>
            </a:extLst>
          </a:blip>
          <a:srcRect l="11783" t="9186" r="31018" b="16690"/>
          <a:stretch>
            <a:fillRect/>
          </a:stretch>
        </p:blipFill>
        <p:spPr bwMode="auto">
          <a:xfrm>
            <a:off x="0" y="0"/>
            <a:ext cx="10972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088" y="5084763"/>
            <a:ext cx="101536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90550" y="765175"/>
            <a:ext cx="9720263" cy="5108575"/>
          </a:xfrm>
          <a:prstGeom prst="rect">
            <a:avLst/>
          </a:prstGeom>
        </p:spPr>
        <p:txBody>
          <a:bodyPr>
            <a:spAutoFit/>
          </a:bodyPr>
          <a:lstStyle/>
          <a:p>
            <a:pPr algn="just">
              <a:defRPr/>
            </a:pPr>
            <a:r>
              <a:rPr lang="en-US" sz="2600" dirty="0">
                <a:solidFill>
                  <a:srgbClr val="1713CB"/>
                </a:solidFill>
                <a:latin typeface="Cambria" pitchFamily="18" charset="0"/>
              </a:rPr>
              <a:t>- </a:t>
            </a:r>
            <a:r>
              <a:rPr lang="en-US" sz="2600" dirty="0" err="1">
                <a:solidFill>
                  <a:srgbClr val="1713CB"/>
                </a:solidFill>
                <a:latin typeface="Cambria" pitchFamily="18" charset="0"/>
              </a:rPr>
              <a:t>Trình</a:t>
            </a:r>
            <a:r>
              <a:rPr lang="en-US" sz="2600" dirty="0">
                <a:solidFill>
                  <a:srgbClr val="1713CB"/>
                </a:solidFill>
                <a:latin typeface="Cambria" pitchFamily="18" charset="0"/>
              </a:rPr>
              <a:t> </a:t>
            </a:r>
            <a:r>
              <a:rPr lang="en-US" sz="2600" dirty="0" err="1">
                <a:solidFill>
                  <a:srgbClr val="1713CB"/>
                </a:solidFill>
                <a:latin typeface="Cambria" pitchFamily="18" charset="0"/>
              </a:rPr>
              <a:t>bày</a:t>
            </a:r>
            <a:r>
              <a:rPr lang="en-US" sz="2600" dirty="0">
                <a:solidFill>
                  <a:srgbClr val="1713CB"/>
                </a:solidFill>
                <a:latin typeface="Cambria" pitchFamily="18" charset="0"/>
              </a:rPr>
              <a:t> </a:t>
            </a:r>
            <a:r>
              <a:rPr lang="en-US" sz="2600" dirty="0" err="1">
                <a:solidFill>
                  <a:srgbClr val="1713CB"/>
                </a:solidFill>
                <a:latin typeface="Cambria" pitchFamily="18" charset="0"/>
              </a:rPr>
              <a:t>hát</a:t>
            </a:r>
            <a:r>
              <a:rPr lang="en-US" sz="2600" dirty="0">
                <a:solidFill>
                  <a:srgbClr val="1713CB"/>
                </a:solidFill>
                <a:latin typeface="Cambria" pitchFamily="18" charset="0"/>
              </a:rPr>
              <a:t> </a:t>
            </a:r>
            <a:r>
              <a:rPr lang="en-US" sz="2600" dirty="0" err="1">
                <a:solidFill>
                  <a:srgbClr val="1713CB"/>
                </a:solidFill>
                <a:latin typeface="Cambria" pitchFamily="18" charset="0"/>
              </a:rPr>
              <a:t>theo</a:t>
            </a:r>
            <a:r>
              <a:rPr lang="en-US" sz="2600" dirty="0">
                <a:solidFill>
                  <a:srgbClr val="1713CB"/>
                </a:solidFill>
                <a:latin typeface="Cambria" pitchFamily="18" charset="0"/>
              </a:rPr>
              <a:t> </a:t>
            </a:r>
            <a:r>
              <a:rPr lang="en-US" sz="2600" dirty="0" err="1">
                <a:solidFill>
                  <a:srgbClr val="1713CB"/>
                </a:solidFill>
                <a:latin typeface="Cambria" pitchFamily="18" charset="0"/>
              </a:rPr>
              <a:t>nhạc</a:t>
            </a:r>
            <a:r>
              <a:rPr lang="en-US" sz="2600" dirty="0">
                <a:solidFill>
                  <a:srgbClr val="1713CB"/>
                </a:solidFill>
                <a:latin typeface="Cambria" pitchFamily="18" charset="0"/>
              </a:rPr>
              <a:t> </a:t>
            </a:r>
            <a:r>
              <a:rPr lang="en-US" sz="2600" dirty="0" err="1">
                <a:solidFill>
                  <a:srgbClr val="1713CB"/>
                </a:solidFill>
                <a:latin typeface="Cambria" pitchFamily="18" charset="0"/>
              </a:rPr>
              <a:t>đệm</a:t>
            </a:r>
            <a:r>
              <a:rPr lang="en-US" sz="2600" dirty="0">
                <a:solidFill>
                  <a:srgbClr val="1713CB"/>
                </a:solidFill>
                <a:latin typeface="Cambria" pitchFamily="18" charset="0"/>
              </a:rPr>
              <a:t> </a:t>
            </a:r>
            <a:r>
              <a:rPr lang="en-US" sz="2600" dirty="0" err="1">
                <a:solidFill>
                  <a:srgbClr val="1713CB"/>
                </a:solidFill>
                <a:latin typeface="Cambria" pitchFamily="18" charset="0"/>
              </a:rPr>
              <a:t>kết</a:t>
            </a:r>
            <a:r>
              <a:rPr lang="en-US" sz="2600" dirty="0">
                <a:solidFill>
                  <a:srgbClr val="1713CB"/>
                </a:solidFill>
                <a:latin typeface="Cambria" pitchFamily="18" charset="0"/>
              </a:rPr>
              <a:t> </a:t>
            </a:r>
            <a:r>
              <a:rPr lang="en-US" sz="2600" dirty="0" err="1">
                <a:solidFill>
                  <a:srgbClr val="1713CB"/>
                </a:solidFill>
                <a:latin typeface="Cambria" pitchFamily="18" charset="0"/>
              </a:rPr>
              <a:t>hợp</a:t>
            </a:r>
            <a:r>
              <a:rPr lang="en-US" sz="2600" dirty="0">
                <a:solidFill>
                  <a:srgbClr val="1713CB"/>
                </a:solidFill>
                <a:latin typeface="Cambria" pitchFamily="18" charset="0"/>
              </a:rPr>
              <a:t> </a:t>
            </a:r>
            <a:r>
              <a:rPr lang="en-US" sz="2600" dirty="0" err="1">
                <a:solidFill>
                  <a:srgbClr val="1713CB"/>
                </a:solidFill>
                <a:latin typeface="Cambria" pitchFamily="18" charset="0"/>
              </a:rPr>
              <a:t>vỗ</a:t>
            </a:r>
            <a:r>
              <a:rPr lang="en-US" sz="2600" dirty="0">
                <a:solidFill>
                  <a:srgbClr val="1713CB"/>
                </a:solidFill>
                <a:latin typeface="Cambria" pitchFamily="18" charset="0"/>
              </a:rPr>
              <a:t> </a:t>
            </a:r>
            <a:r>
              <a:rPr lang="en-US" sz="2600" dirty="0" err="1">
                <a:solidFill>
                  <a:srgbClr val="1713CB"/>
                </a:solidFill>
                <a:latin typeface="Cambria" pitchFamily="18" charset="0"/>
              </a:rPr>
              <a:t>tay</a:t>
            </a:r>
            <a:r>
              <a:rPr lang="en-US" sz="2600" dirty="0">
                <a:solidFill>
                  <a:srgbClr val="1713CB"/>
                </a:solidFill>
                <a:latin typeface="Cambria" pitchFamily="18" charset="0"/>
              </a:rPr>
              <a:t>/ </a:t>
            </a:r>
            <a:r>
              <a:rPr lang="en-US" sz="2600" dirty="0" err="1">
                <a:solidFill>
                  <a:srgbClr val="1713CB"/>
                </a:solidFill>
                <a:latin typeface="Cambria" pitchFamily="18" charset="0"/>
              </a:rPr>
              <a:t>gõ</a:t>
            </a:r>
            <a:r>
              <a:rPr lang="en-US" sz="2600" dirty="0">
                <a:solidFill>
                  <a:srgbClr val="1713CB"/>
                </a:solidFill>
                <a:latin typeface="Cambria" pitchFamily="18" charset="0"/>
              </a:rPr>
              <a:t> </a:t>
            </a:r>
            <a:r>
              <a:rPr lang="en-US" sz="2600" dirty="0" err="1">
                <a:solidFill>
                  <a:srgbClr val="1713CB"/>
                </a:solidFill>
                <a:latin typeface="Cambria" pitchFamily="18" charset="0"/>
              </a:rPr>
              <a:t>đệm</a:t>
            </a:r>
            <a:r>
              <a:rPr lang="en-US" sz="2600" dirty="0">
                <a:solidFill>
                  <a:srgbClr val="1713CB"/>
                </a:solidFill>
                <a:latin typeface="Cambria" pitchFamily="18" charset="0"/>
              </a:rPr>
              <a:t>, </a:t>
            </a:r>
            <a:r>
              <a:rPr lang="en-US" sz="2600" dirty="0" err="1">
                <a:solidFill>
                  <a:srgbClr val="1713CB"/>
                </a:solidFill>
                <a:latin typeface="Cambria" pitchFamily="18" charset="0"/>
              </a:rPr>
              <a:t>vận</a:t>
            </a:r>
            <a:r>
              <a:rPr lang="en-US" sz="2600" dirty="0">
                <a:solidFill>
                  <a:srgbClr val="1713CB"/>
                </a:solidFill>
                <a:latin typeface="Cambria" pitchFamily="18" charset="0"/>
              </a:rPr>
              <a:t> </a:t>
            </a:r>
            <a:r>
              <a:rPr lang="en-US" sz="2600" dirty="0" err="1">
                <a:solidFill>
                  <a:srgbClr val="1713CB"/>
                </a:solidFill>
                <a:latin typeface="Cambria" pitchFamily="18" charset="0"/>
              </a:rPr>
              <a:t>động</a:t>
            </a:r>
            <a:r>
              <a:rPr lang="en-US" sz="2600" dirty="0">
                <a:solidFill>
                  <a:srgbClr val="1713CB"/>
                </a:solidFill>
                <a:latin typeface="Cambria" pitchFamily="18" charset="0"/>
              </a:rPr>
              <a:t> </a:t>
            </a:r>
            <a:r>
              <a:rPr lang="en-US" sz="2600" dirty="0" err="1">
                <a:solidFill>
                  <a:srgbClr val="1713CB"/>
                </a:solidFill>
                <a:latin typeface="Cambria" pitchFamily="18" charset="0"/>
              </a:rPr>
              <a:t>cơ</a:t>
            </a:r>
            <a:r>
              <a:rPr lang="en-US" sz="2600" dirty="0">
                <a:solidFill>
                  <a:srgbClr val="1713CB"/>
                </a:solidFill>
                <a:latin typeface="Cambria" pitchFamily="18" charset="0"/>
              </a:rPr>
              <a:t> </a:t>
            </a:r>
            <a:r>
              <a:rPr lang="en-US" sz="2600" dirty="0" err="1">
                <a:solidFill>
                  <a:srgbClr val="1713CB"/>
                </a:solidFill>
                <a:latin typeface="Cambria" pitchFamily="18" charset="0"/>
              </a:rPr>
              <a:t>thể</a:t>
            </a:r>
            <a:r>
              <a:rPr lang="en-US" sz="2600" dirty="0">
                <a:solidFill>
                  <a:srgbClr val="1713CB"/>
                </a:solidFill>
                <a:latin typeface="Cambria" pitchFamily="18" charset="0"/>
              </a:rPr>
              <a:t>, </a:t>
            </a:r>
            <a:r>
              <a:rPr lang="en-US" sz="2600" dirty="0" err="1">
                <a:solidFill>
                  <a:srgbClr val="1713CB"/>
                </a:solidFill>
                <a:latin typeface="Cambria" pitchFamily="18" charset="0"/>
              </a:rPr>
              <a:t>động</a:t>
            </a:r>
            <a:r>
              <a:rPr lang="en-US" sz="2600" dirty="0">
                <a:solidFill>
                  <a:srgbClr val="1713CB"/>
                </a:solidFill>
                <a:latin typeface="Cambria" pitchFamily="18" charset="0"/>
              </a:rPr>
              <a:t> </a:t>
            </a:r>
            <a:r>
              <a:rPr lang="en-US" sz="2600" dirty="0" err="1">
                <a:solidFill>
                  <a:srgbClr val="1713CB"/>
                </a:solidFill>
                <a:latin typeface="Cambria" pitchFamily="18" charset="0"/>
              </a:rPr>
              <a:t>tác</a:t>
            </a:r>
            <a:r>
              <a:rPr lang="en-US" sz="2600" dirty="0">
                <a:solidFill>
                  <a:srgbClr val="1713CB"/>
                </a:solidFill>
                <a:latin typeface="Cambria" pitchFamily="18" charset="0"/>
              </a:rPr>
              <a:t> minh </a:t>
            </a:r>
            <a:r>
              <a:rPr lang="en-US" sz="2600" dirty="0" err="1">
                <a:solidFill>
                  <a:srgbClr val="1713CB"/>
                </a:solidFill>
                <a:latin typeface="Cambria" pitchFamily="18" charset="0"/>
              </a:rPr>
              <a:t>họa</a:t>
            </a:r>
            <a:r>
              <a:rPr lang="en-US" sz="2600" dirty="0">
                <a:solidFill>
                  <a:srgbClr val="1713CB"/>
                </a:solidFill>
                <a:latin typeface="Cambria" pitchFamily="18" charset="0"/>
              </a:rPr>
              <a:t> </a:t>
            </a:r>
            <a:r>
              <a:rPr lang="en-US" sz="2600" dirty="0" err="1">
                <a:solidFill>
                  <a:srgbClr val="1713CB"/>
                </a:solidFill>
                <a:latin typeface="Cambria" pitchFamily="18" charset="0"/>
              </a:rPr>
              <a:t>theo</a:t>
            </a:r>
            <a:r>
              <a:rPr lang="en-US" sz="2600" dirty="0">
                <a:solidFill>
                  <a:srgbClr val="1713CB"/>
                </a:solidFill>
                <a:latin typeface="Cambria" pitchFamily="18" charset="0"/>
              </a:rPr>
              <a:t> </a:t>
            </a:r>
            <a:r>
              <a:rPr lang="en-US" sz="2600" dirty="0" err="1">
                <a:solidFill>
                  <a:srgbClr val="1713CB"/>
                </a:solidFill>
                <a:latin typeface="Cambria" pitchFamily="18" charset="0"/>
              </a:rPr>
              <a:t>nhịp</a:t>
            </a:r>
            <a:r>
              <a:rPr lang="en-US" sz="2600" dirty="0">
                <a:solidFill>
                  <a:srgbClr val="1713CB"/>
                </a:solidFill>
                <a:latin typeface="Cambria" pitchFamily="18" charset="0"/>
              </a:rPr>
              <a:t> </a:t>
            </a:r>
            <a:r>
              <a:rPr lang="en-US" sz="2600" dirty="0" err="1">
                <a:solidFill>
                  <a:srgbClr val="1713CB"/>
                </a:solidFill>
                <a:latin typeface="Cambria" pitchFamily="18" charset="0"/>
              </a:rPr>
              <a:t>điệu</a:t>
            </a:r>
            <a:r>
              <a:rPr lang="en-US" sz="2600" dirty="0">
                <a:solidFill>
                  <a:srgbClr val="1713CB"/>
                </a:solidFill>
                <a:latin typeface="Cambria" pitchFamily="18" charset="0"/>
              </a:rPr>
              <a:t> </a:t>
            </a:r>
            <a:r>
              <a:rPr lang="en-US" sz="2600" dirty="0" err="1">
                <a:solidFill>
                  <a:srgbClr val="1713CB"/>
                </a:solidFill>
                <a:latin typeface="Cambria" pitchFamily="18" charset="0"/>
              </a:rPr>
              <a:t>bài</a:t>
            </a:r>
            <a:r>
              <a:rPr lang="en-US" sz="2600" dirty="0">
                <a:solidFill>
                  <a:srgbClr val="1713CB"/>
                </a:solidFill>
                <a:latin typeface="Cambria" pitchFamily="18" charset="0"/>
              </a:rPr>
              <a:t> </a:t>
            </a:r>
            <a:r>
              <a:rPr lang="en-US" sz="2600" dirty="0" err="1">
                <a:solidFill>
                  <a:srgbClr val="1713CB"/>
                </a:solidFill>
                <a:latin typeface="Cambria" pitchFamily="18" charset="0"/>
              </a:rPr>
              <a:t>hát</a:t>
            </a:r>
            <a:r>
              <a:rPr lang="en-US" sz="2600" dirty="0">
                <a:solidFill>
                  <a:srgbClr val="1713CB"/>
                </a:solidFill>
                <a:latin typeface="Cambria" pitchFamily="18" charset="0"/>
              </a:rPr>
              <a:t>: </a:t>
            </a:r>
          </a:p>
          <a:p>
            <a:pPr indent="284163" algn="just">
              <a:defRPr/>
            </a:pPr>
            <a:r>
              <a:rPr lang="en-US" sz="2400" i="1" dirty="0">
                <a:latin typeface="Cambria" pitchFamily="18" charset="0"/>
              </a:rPr>
              <a:t>+ </a:t>
            </a:r>
            <a:r>
              <a:rPr lang="en-US" sz="2400" i="1" dirty="0" err="1">
                <a:latin typeface="Cambria" pitchFamily="18" charset="0"/>
              </a:rPr>
              <a:t>Vào</a:t>
            </a:r>
            <a:r>
              <a:rPr lang="en-US" sz="2400" i="1" dirty="0">
                <a:latin typeface="Cambria" pitchFamily="18" charset="0"/>
              </a:rPr>
              <a:t> </a:t>
            </a:r>
            <a:r>
              <a:rPr lang="en-US" sz="2400" i="1" dirty="0" err="1">
                <a:latin typeface="Cambria" pitchFamily="18" charset="0"/>
              </a:rPr>
              <a:t>rừng</a:t>
            </a:r>
            <a:r>
              <a:rPr lang="en-US" sz="2400" i="1" dirty="0">
                <a:latin typeface="Cambria" pitchFamily="18" charset="0"/>
              </a:rPr>
              <a:t> </a:t>
            </a:r>
            <a:r>
              <a:rPr lang="en-US" sz="2400" i="1" dirty="0" err="1">
                <a:latin typeface="Cambria" pitchFamily="18" charset="0"/>
              </a:rPr>
              <a:t>hoa</a:t>
            </a:r>
            <a:r>
              <a:rPr lang="en-US" sz="2400" i="1" dirty="0">
                <a:latin typeface="Cambria" pitchFamily="18" charset="0"/>
              </a:rPr>
              <a:t>.</a:t>
            </a:r>
            <a:endParaRPr lang="en-US" sz="2400" dirty="0">
              <a:latin typeface="Cambria" pitchFamily="18" charset="0"/>
            </a:endParaRPr>
          </a:p>
          <a:p>
            <a:pPr indent="284163" algn="just">
              <a:defRPr/>
            </a:pPr>
            <a:r>
              <a:rPr lang="en-US" sz="2400" i="1" dirty="0">
                <a:latin typeface="Cambria" pitchFamily="18" charset="0"/>
              </a:rPr>
              <a:t>+ </a:t>
            </a:r>
            <a:r>
              <a:rPr lang="en-US" sz="2400" i="1" dirty="0" err="1">
                <a:latin typeface="Cambria" pitchFamily="18" charset="0"/>
              </a:rPr>
              <a:t>Tổ</a:t>
            </a:r>
            <a:r>
              <a:rPr lang="en-US" sz="2400" i="1" dirty="0">
                <a:latin typeface="Cambria" pitchFamily="18" charset="0"/>
              </a:rPr>
              <a:t> </a:t>
            </a:r>
            <a:r>
              <a:rPr lang="en-US" sz="2400" i="1" dirty="0" err="1">
                <a:latin typeface="Cambria" pitchFamily="18" charset="0"/>
              </a:rPr>
              <a:t>quốc</a:t>
            </a:r>
            <a:r>
              <a:rPr lang="en-US" sz="2400" i="1" dirty="0">
                <a:latin typeface="Cambria" pitchFamily="18" charset="0"/>
              </a:rPr>
              <a:t> ta.</a:t>
            </a:r>
            <a:endParaRPr lang="en-US" sz="2400" dirty="0">
              <a:latin typeface="Cambria" pitchFamily="18" charset="0"/>
            </a:endParaRPr>
          </a:p>
          <a:p>
            <a:pPr indent="284163" algn="just">
              <a:defRPr/>
            </a:pPr>
            <a:r>
              <a:rPr lang="en-US" sz="2400" i="1" dirty="0">
                <a:latin typeface="Cambria" pitchFamily="18" charset="0"/>
              </a:rPr>
              <a:t>+ </a:t>
            </a:r>
            <a:r>
              <a:rPr lang="en-US" sz="2400" i="1" dirty="0" err="1">
                <a:latin typeface="Cambria" pitchFamily="18" charset="0"/>
              </a:rPr>
              <a:t>Lớp</a:t>
            </a:r>
            <a:r>
              <a:rPr lang="en-US" sz="2400" i="1" dirty="0">
                <a:latin typeface="Cambria" pitchFamily="18" charset="0"/>
              </a:rPr>
              <a:t> </a:t>
            </a:r>
            <a:r>
              <a:rPr lang="en-US" sz="2400" i="1" dirty="0" err="1">
                <a:latin typeface="Cambria" pitchFamily="18" charset="0"/>
              </a:rPr>
              <a:t>Một</a:t>
            </a:r>
            <a:r>
              <a:rPr lang="en-US" sz="2400" i="1" dirty="0">
                <a:latin typeface="Cambria" pitchFamily="18" charset="0"/>
              </a:rPr>
              <a:t> </a:t>
            </a:r>
            <a:r>
              <a:rPr lang="en-US" sz="2400" i="1" dirty="0" err="1">
                <a:latin typeface="Cambria" pitchFamily="18" charset="0"/>
              </a:rPr>
              <a:t>thân</a:t>
            </a:r>
            <a:r>
              <a:rPr lang="en-US" sz="2400" i="1" dirty="0">
                <a:latin typeface="Cambria" pitchFamily="18" charset="0"/>
              </a:rPr>
              <a:t> </a:t>
            </a:r>
            <a:r>
              <a:rPr lang="en-US" sz="2400" i="1" dirty="0" err="1">
                <a:latin typeface="Cambria" pitchFamily="18" charset="0"/>
              </a:rPr>
              <a:t>yêu</a:t>
            </a:r>
            <a:r>
              <a:rPr lang="en-US" sz="2400" i="1" dirty="0">
                <a:latin typeface="Cambria" pitchFamily="18" charset="0"/>
              </a:rPr>
              <a:t>.</a:t>
            </a:r>
            <a:endParaRPr lang="en-US" sz="2400" dirty="0">
              <a:latin typeface="Cambria" pitchFamily="18" charset="0"/>
            </a:endParaRPr>
          </a:p>
          <a:p>
            <a:pPr indent="284163" algn="just">
              <a:defRPr/>
            </a:pPr>
            <a:r>
              <a:rPr lang="en-US" sz="2400" i="1" dirty="0">
                <a:latin typeface="Cambria" pitchFamily="18" charset="0"/>
              </a:rPr>
              <a:t>+ </a:t>
            </a:r>
            <a:r>
              <a:rPr lang="en-US" sz="2400" i="1" dirty="0" err="1">
                <a:latin typeface="Cambria" pitchFamily="18" charset="0"/>
              </a:rPr>
              <a:t>Chào</a:t>
            </a:r>
            <a:r>
              <a:rPr lang="en-US" sz="2400" i="1" dirty="0">
                <a:latin typeface="Cambria" pitchFamily="18" charset="0"/>
              </a:rPr>
              <a:t> </a:t>
            </a:r>
            <a:r>
              <a:rPr lang="en-US" sz="2400" i="1" dirty="0" err="1">
                <a:latin typeface="Cambria" pitchFamily="18" charset="0"/>
              </a:rPr>
              <a:t>người</a:t>
            </a:r>
            <a:r>
              <a:rPr lang="en-US" sz="2400" i="1" dirty="0">
                <a:latin typeface="Cambria" pitchFamily="18" charset="0"/>
              </a:rPr>
              <a:t> </a:t>
            </a:r>
            <a:r>
              <a:rPr lang="en-US" sz="2400" i="1" dirty="0" err="1">
                <a:latin typeface="Cambria" pitchFamily="18" charset="0"/>
              </a:rPr>
              <a:t>bạn</a:t>
            </a:r>
            <a:r>
              <a:rPr lang="en-US" sz="2400" i="1" dirty="0">
                <a:latin typeface="Cambria" pitchFamily="18" charset="0"/>
              </a:rPr>
              <a:t> </a:t>
            </a:r>
            <a:r>
              <a:rPr lang="en-US" sz="2400" i="1" dirty="0" err="1">
                <a:latin typeface="Cambria" pitchFamily="18" charset="0"/>
              </a:rPr>
              <a:t>mới</a:t>
            </a:r>
            <a:r>
              <a:rPr lang="en-US" sz="2400" i="1" dirty="0">
                <a:latin typeface="Cambria" pitchFamily="18" charset="0"/>
              </a:rPr>
              <a:t> </a:t>
            </a:r>
            <a:r>
              <a:rPr lang="en-US" sz="2400" i="1" dirty="0" err="1">
                <a:latin typeface="Cambria" pitchFamily="18" charset="0"/>
              </a:rPr>
              <a:t>đến</a:t>
            </a:r>
            <a:r>
              <a:rPr lang="en-US" sz="2400" i="1" dirty="0">
                <a:latin typeface="Cambria" pitchFamily="18" charset="0"/>
              </a:rPr>
              <a:t>.</a:t>
            </a:r>
            <a:endParaRPr lang="en-US" sz="2400" dirty="0">
              <a:latin typeface="Cambria" pitchFamily="18" charset="0"/>
            </a:endParaRPr>
          </a:p>
          <a:p>
            <a:pPr algn="just">
              <a:defRPr/>
            </a:pPr>
            <a:r>
              <a:rPr lang="en-US" sz="2600" dirty="0">
                <a:solidFill>
                  <a:srgbClr val="1713CB"/>
                </a:solidFill>
                <a:latin typeface="Cambria" pitchFamily="18" charset="0"/>
              </a:rPr>
              <a:t>- </a:t>
            </a:r>
            <a:r>
              <a:rPr lang="en-US" sz="2600" dirty="0" err="1">
                <a:solidFill>
                  <a:srgbClr val="1713CB"/>
                </a:solidFill>
                <a:latin typeface="Cambria" pitchFamily="18" charset="0"/>
              </a:rPr>
              <a:t>Trình</a:t>
            </a:r>
            <a:r>
              <a:rPr lang="en-US" sz="2600" dirty="0">
                <a:solidFill>
                  <a:srgbClr val="1713CB"/>
                </a:solidFill>
                <a:latin typeface="Cambria" pitchFamily="18" charset="0"/>
              </a:rPr>
              <a:t> </a:t>
            </a:r>
            <a:r>
              <a:rPr lang="en-US" sz="2600" dirty="0" err="1">
                <a:solidFill>
                  <a:srgbClr val="1713CB"/>
                </a:solidFill>
                <a:latin typeface="Cambria" pitchFamily="18" charset="0"/>
              </a:rPr>
              <a:t>bày</a:t>
            </a:r>
            <a:r>
              <a:rPr lang="en-US" sz="2600" dirty="0">
                <a:solidFill>
                  <a:srgbClr val="1713CB"/>
                </a:solidFill>
                <a:latin typeface="Cambria" pitchFamily="18" charset="0"/>
              </a:rPr>
              <a:t> </a:t>
            </a:r>
            <a:r>
              <a:rPr lang="en-US" sz="2600" dirty="0" err="1">
                <a:solidFill>
                  <a:srgbClr val="1713CB"/>
                </a:solidFill>
                <a:latin typeface="Cambria" pitchFamily="18" charset="0"/>
              </a:rPr>
              <a:t>đọc</a:t>
            </a:r>
            <a:r>
              <a:rPr lang="en-US" sz="2600" dirty="0">
                <a:solidFill>
                  <a:srgbClr val="1713CB"/>
                </a:solidFill>
                <a:latin typeface="Cambria" pitchFamily="18" charset="0"/>
              </a:rPr>
              <a:t> </a:t>
            </a:r>
            <a:r>
              <a:rPr lang="en-US" sz="2600" dirty="0" err="1">
                <a:solidFill>
                  <a:srgbClr val="1713CB"/>
                </a:solidFill>
                <a:latin typeface="Cambria" pitchFamily="18" charset="0"/>
              </a:rPr>
              <a:t>nhạc</a:t>
            </a:r>
            <a:r>
              <a:rPr lang="en-US" sz="2600" dirty="0">
                <a:solidFill>
                  <a:srgbClr val="1713CB"/>
                </a:solidFill>
                <a:latin typeface="Cambria" pitchFamily="18" charset="0"/>
              </a:rPr>
              <a:t> </a:t>
            </a:r>
            <a:r>
              <a:rPr lang="en-US" sz="2600" dirty="0" err="1">
                <a:solidFill>
                  <a:srgbClr val="1713CB"/>
                </a:solidFill>
                <a:latin typeface="Cambria" pitchFamily="18" charset="0"/>
              </a:rPr>
              <a:t>theo</a:t>
            </a:r>
            <a:r>
              <a:rPr lang="en-US" sz="2600" dirty="0">
                <a:solidFill>
                  <a:srgbClr val="1713CB"/>
                </a:solidFill>
                <a:latin typeface="Cambria" pitchFamily="18" charset="0"/>
              </a:rPr>
              <a:t> </a:t>
            </a:r>
            <a:r>
              <a:rPr lang="en-US" sz="2600" dirty="0" err="1">
                <a:solidFill>
                  <a:srgbClr val="1713CB"/>
                </a:solidFill>
                <a:latin typeface="Cambria" pitchFamily="18" charset="0"/>
              </a:rPr>
              <a:t>nhạc</a:t>
            </a:r>
            <a:r>
              <a:rPr lang="en-US" sz="2600" dirty="0">
                <a:solidFill>
                  <a:srgbClr val="1713CB"/>
                </a:solidFill>
                <a:latin typeface="Cambria" pitchFamily="18" charset="0"/>
              </a:rPr>
              <a:t> </a:t>
            </a:r>
            <a:r>
              <a:rPr lang="en-US" sz="2600" dirty="0" err="1">
                <a:solidFill>
                  <a:srgbClr val="1713CB"/>
                </a:solidFill>
                <a:latin typeface="Cambria" pitchFamily="18" charset="0"/>
              </a:rPr>
              <a:t>đệm</a:t>
            </a:r>
            <a:r>
              <a:rPr lang="en-US" sz="2600" dirty="0">
                <a:solidFill>
                  <a:srgbClr val="1713CB"/>
                </a:solidFill>
                <a:latin typeface="Cambria" pitchFamily="18" charset="0"/>
              </a:rPr>
              <a:t>, </a:t>
            </a:r>
            <a:r>
              <a:rPr lang="en-US" sz="2600" dirty="0" err="1">
                <a:solidFill>
                  <a:srgbClr val="1713CB"/>
                </a:solidFill>
                <a:latin typeface="Cambria" pitchFamily="18" charset="0"/>
              </a:rPr>
              <a:t>kí</a:t>
            </a:r>
            <a:r>
              <a:rPr lang="en-US" sz="2600" dirty="0">
                <a:solidFill>
                  <a:srgbClr val="1713CB"/>
                </a:solidFill>
                <a:latin typeface="Cambria" pitchFamily="18" charset="0"/>
              </a:rPr>
              <a:t> </a:t>
            </a:r>
            <a:r>
              <a:rPr lang="en-US" sz="2600" dirty="0" err="1">
                <a:solidFill>
                  <a:srgbClr val="1713CB"/>
                </a:solidFill>
                <a:latin typeface="Cambria" pitchFamily="18" charset="0"/>
              </a:rPr>
              <a:t>hiệu</a:t>
            </a:r>
            <a:r>
              <a:rPr lang="en-US" sz="2600" dirty="0">
                <a:solidFill>
                  <a:srgbClr val="1713CB"/>
                </a:solidFill>
                <a:latin typeface="Cambria" pitchFamily="18" charset="0"/>
              </a:rPr>
              <a:t> </a:t>
            </a:r>
            <a:r>
              <a:rPr lang="en-US" sz="2600" dirty="0" err="1">
                <a:solidFill>
                  <a:srgbClr val="1713CB"/>
                </a:solidFill>
                <a:latin typeface="Cambria" pitchFamily="18" charset="0"/>
              </a:rPr>
              <a:t>bàn</a:t>
            </a:r>
            <a:r>
              <a:rPr lang="en-US" sz="2600" dirty="0">
                <a:solidFill>
                  <a:srgbClr val="1713CB"/>
                </a:solidFill>
                <a:latin typeface="Cambria" pitchFamily="18" charset="0"/>
              </a:rPr>
              <a:t> </a:t>
            </a:r>
            <a:r>
              <a:rPr lang="en-US" sz="2600" dirty="0" err="1">
                <a:solidFill>
                  <a:srgbClr val="1713CB"/>
                </a:solidFill>
                <a:latin typeface="Cambria" pitchFamily="18" charset="0"/>
              </a:rPr>
              <a:t>tay</a:t>
            </a:r>
            <a:r>
              <a:rPr lang="en-US" sz="2600" dirty="0">
                <a:solidFill>
                  <a:srgbClr val="1713CB"/>
                </a:solidFill>
                <a:latin typeface="Cambria" pitchFamily="18" charset="0"/>
              </a:rPr>
              <a:t> </a:t>
            </a:r>
            <a:r>
              <a:rPr lang="en-US" sz="2600" dirty="0" err="1">
                <a:solidFill>
                  <a:srgbClr val="1713CB"/>
                </a:solidFill>
                <a:latin typeface="Cambria" pitchFamily="18" charset="0"/>
              </a:rPr>
              <a:t>kết</a:t>
            </a:r>
            <a:r>
              <a:rPr lang="en-US" sz="2600" dirty="0">
                <a:solidFill>
                  <a:srgbClr val="1713CB"/>
                </a:solidFill>
                <a:latin typeface="Cambria" pitchFamily="18" charset="0"/>
              </a:rPr>
              <a:t> </a:t>
            </a:r>
            <a:r>
              <a:rPr lang="en-US" sz="2600" dirty="0" err="1">
                <a:solidFill>
                  <a:srgbClr val="1713CB"/>
                </a:solidFill>
                <a:latin typeface="Cambria" pitchFamily="18" charset="0"/>
              </a:rPr>
              <a:t>hợp</a:t>
            </a:r>
            <a:r>
              <a:rPr lang="en-US" sz="2600" dirty="0">
                <a:solidFill>
                  <a:srgbClr val="1713CB"/>
                </a:solidFill>
                <a:latin typeface="Cambria" pitchFamily="18" charset="0"/>
              </a:rPr>
              <a:t> </a:t>
            </a:r>
            <a:r>
              <a:rPr lang="en-US" sz="2600" dirty="0" err="1">
                <a:solidFill>
                  <a:srgbClr val="1713CB"/>
                </a:solidFill>
                <a:latin typeface="Cambria" pitchFamily="18" charset="0"/>
              </a:rPr>
              <a:t>vỗ</a:t>
            </a:r>
            <a:r>
              <a:rPr lang="en-US" sz="2600" dirty="0">
                <a:solidFill>
                  <a:srgbClr val="1713CB"/>
                </a:solidFill>
                <a:latin typeface="Cambria" pitchFamily="18" charset="0"/>
              </a:rPr>
              <a:t> </a:t>
            </a:r>
            <a:r>
              <a:rPr lang="en-US" sz="2600" dirty="0" err="1">
                <a:solidFill>
                  <a:srgbClr val="1713CB"/>
                </a:solidFill>
                <a:latin typeface="Cambria" pitchFamily="18" charset="0"/>
              </a:rPr>
              <a:t>tay</a:t>
            </a:r>
            <a:r>
              <a:rPr lang="en-US" sz="2600" dirty="0">
                <a:solidFill>
                  <a:srgbClr val="1713CB"/>
                </a:solidFill>
                <a:latin typeface="Cambria" pitchFamily="18" charset="0"/>
              </a:rPr>
              <a:t>/ </a:t>
            </a:r>
            <a:r>
              <a:rPr lang="en-US" sz="2600" dirty="0" err="1">
                <a:solidFill>
                  <a:srgbClr val="1713CB"/>
                </a:solidFill>
                <a:latin typeface="Cambria" pitchFamily="18" charset="0"/>
              </a:rPr>
              <a:t>gõ</a:t>
            </a:r>
            <a:r>
              <a:rPr lang="en-US" sz="2600" dirty="0">
                <a:solidFill>
                  <a:srgbClr val="1713CB"/>
                </a:solidFill>
                <a:latin typeface="Cambria" pitchFamily="18" charset="0"/>
              </a:rPr>
              <a:t> </a:t>
            </a:r>
            <a:r>
              <a:rPr lang="en-US" sz="2600" dirty="0" err="1">
                <a:solidFill>
                  <a:srgbClr val="1713CB"/>
                </a:solidFill>
                <a:latin typeface="Cambria" pitchFamily="18" charset="0"/>
              </a:rPr>
              <a:t>đệm</a:t>
            </a:r>
            <a:r>
              <a:rPr lang="en-US" sz="2600" dirty="0">
                <a:solidFill>
                  <a:srgbClr val="1713CB"/>
                </a:solidFill>
                <a:latin typeface="Cambria" pitchFamily="18" charset="0"/>
              </a:rPr>
              <a:t>, </a:t>
            </a:r>
            <a:r>
              <a:rPr lang="en-US" sz="2600" dirty="0" err="1">
                <a:solidFill>
                  <a:srgbClr val="1713CB"/>
                </a:solidFill>
                <a:latin typeface="Cambria" pitchFamily="18" charset="0"/>
              </a:rPr>
              <a:t>vận</a:t>
            </a:r>
            <a:r>
              <a:rPr lang="en-US" sz="2600" dirty="0">
                <a:solidFill>
                  <a:srgbClr val="1713CB"/>
                </a:solidFill>
                <a:latin typeface="Cambria" pitchFamily="18" charset="0"/>
              </a:rPr>
              <a:t> </a:t>
            </a:r>
            <a:r>
              <a:rPr lang="en-US" sz="2600" dirty="0" err="1">
                <a:solidFill>
                  <a:srgbClr val="1713CB"/>
                </a:solidFill>
                <a:latin typeface="Cambria" pitchFamily="18" charset="0"/>
              </a:rPr>
              <a:t>động</a:t>
            </a:r>
            <a:r>
              <a:rPr lang="en-US" sz="2600" dirty="0">
                <a:solidFill>
                  <a:srgbClr val="1713CB"/>
                </a:solidFill>
                <a:latin typeface="Cambria" pitchFamily="18" charset="0"/>
              </a:rPr>
              <a:t> </a:t>
            </a:r>
            <a:r>
              <a:rPr lang="en-US" sz="2600" dirty="0" err="1">
                <a:solidFill>
                  <a:srgbClr val="1713CB"/>
                </a:solidFill>
                <a:latin typeface="Cambria" pitchFamily="18" charset="0"/>
              </a:rPr>
              <a:t>cơ</a:t>
            </a:r>
            <a:r>
              <a:rPr lang="en-US" sz="2600" dirty="0">
                <a:solidFill>
                  <a:srgbClr val="1713CB"/>
                </a:solidFill>
                <a:latin typeface="Cambria" pitchFamily="18" charset="0"/>
              </a:rPr>
              <a:t> </a:t>
            </a:r>
            <a:r>
              <a:rPr lang="en-US" sz="2600" dirty="0" err="1">
                <a:solidFill>
                  <a:srgbClr val="1713CB"/>
                </a:solidFill>
                <a:latin typeface="Cambria" pitchFamily="18" charset="0"/>
              </a:rPr>
              <a:t>thể</a:t>
            </a:r>
            <a:r>
              <a:rPr lang="en-US" sz="2600" dirty="0">
                <a:solidFill>
                  <a:srgbClr val="1713CB"/>
                </a:solidFill>
                <a:latin typeface="Cambria" pitchFamily="18" charset="0"/>
              </a:rPr>
              <a:t> </a:t>
            </a:r>
            <a:r>
              <a:rPr lang="en-US" sz="2600" dirty="0" err="1">
                <a:solidFill>
                  <a:srgbClr val="1713CB"/>
                </a:solidFill>
                <a:latin typeface="Cambria" pitchFamily="18" charset="0"/>
              </a:rPr>
              <a:t>theo</a:t>
            </a:r>
            <a:r>
              <a:rPr lang="en-US" sz="2600" dirty="0">
                <a:solidFill>
                  <a:srgbClr val="1713CB"/>
                </a:solidFill>
                <a:latin typeface="Cambria" pitchFamily="18" charset="0"/>
              </a:rPr>
              <a:t> </a:t>
            </a:r>
            <a:r>
              <a:rPr lang="en-US" sz="2600" dirty="0" err="1">
                <a:solidFill>
                  <a:srgbClr val="1713CB"/>
                </a:solidFill>
                <a:latin typeface="Cambria" pitchFamily="18" charset="0"/>
              </a:rPr>
              <a:t>nhịp</a:t>
            </a:r>
            <a:r>
              <a:rPr lang="en-US" sz="2600" dirty="0">
                <a:solidFill>
                  <a:srgbClr val="1713CB"/>
                </a:solidFill>
                <a:latin typeface="Cambria" pitchFamily="18" charset="0"/>
              </a:rPr>
              <a:t> </a:t>
            </a:r>
            <a:r>
              <a:rPr lang="en-US" sz="2600" dirty="0" err="1">
                <a:solidFill>
                  <a:srgbClr val="1713CB"/>
                </a:solidFill>
                <a:latin typeface="Cambria" pitchFamily="18" charset="0"/>
              </a:rPr>
              <a:t>điệu</a:t>
            </a:r>
            <a:r>
              <a:rPr lang="en-US" sz="2600" dirty="0">
                <a:solidFill>
                  <a:srgbClr val="1713CB"/>
                </a:solidFill>
                <a:latin typeface="Cambria" pitchFamily="18" charset="0"/>
              </a:rPr>
              <a:t> </a:t>
            </a:r>
            <a:r>
              <a:rPr lang="en-US" sz="2600" dirty="0" err="1">
                <a:solidFill>
                  <a:srgbClr val="1713CB"/>
                </a:solidFill>
                <a:latin typeface="Cambria" pitchFamily="18" charset="0"/>
              </a:rPr>
              <a:t>bài</a:t>
            </a:r>
            <a:r>
              <a:rPr lang="en-US" sz="2600" dirty="0">
                <a:solidFill>
                  <a:srgbClr val="1713CB"/>
                </a:solidFill>
                <a:latin typeface="Cambria" pitchFamily="18" charset="0"/>
              </a:rPr>
              <a:t>:</a:t>
            </a:r>
          </a:p>
          <a:p>
            <a:pPr indent="284163" algn="just">
              <a:defRPr/>
            </a:pPr>
            <a:r>
              <a:rPr lang="en-US" sz="2400" i="1" dirty="0">
                <a:latin typeface="Cambria" pitchFamily="18" charset="0"/>
              </a:rPr>
              <a:t>+ </a:t>
            </a:r>
            <a:r>
              <a:rPr lang="en-US" sz="2400" i="1" dirty="0" err="1">
                <a:latin typeface="Cambria" pitchFamily="18" charset="0"/>
              </a:rPr>
              <a:t>Bậc</a:t>
            </a:r>
            <a:r>
              <a:rPr lang="en-US" sz="2400" i="1" dirty="0">
                <a:latin typeface="Cambria" pitchFamily="18" charset="0"/>
              </a:rPr>
              <a:t> </a:t>
            </a:r>
            <a:r>
              <a:rPr lang="en-US" sz="2400" i="1" dirty="0" err="1">
                <a:latin typeface="Cambria" pitchFamily="18" charset="0"/>
              </a:rPr>
              <a:t>thang</a:t>
            </a:r>
            <a:r>
              <a:rPr lang="en-US" sz="2400" i="1" dirty="0">
                <a:latin typeface="Cambria" pitchFamily="18" charset="0"/>
              </a:rPr>
              <a:t> </a:t>
            </a:r>
            <a:r>
              <a:rPr lang="en-US" sz="2400" i="1" dirty="0" err="1">
                <a:latin typeface="Cambria" pitchFamily="18" charset="0"/>
              </a:rPr>
              <a:t>Đô</a:t>
            </a:r>
            <a:r>
              <a:rPr lang="en-US" sz="2400" i="1" dirty="0">
                <a:latin typeface="Cambria" pitchFamily="18" charset="0"/>
              </a:rPr>
              <a:t>-</a:t>
            </a:r>
            <a:r>
              <a:rPr lang="en-US" sz="2400" i="1" dirty="0" err="1">
                <a:latin typeface="Cambria" pitchFamily="18" charset="0"/>
              </a:rPr>
              <a:t>Rê</a:t>
            </a:r>
            <a:r>
              <a:rPr lang="en-US" sz="2400" i="1" dirty="0">
                <a:latin typeface="Cambria" pitchFamily="18" charset="0"/>
              </a:rPr>
              <a:t>-Mi.</a:t>
            </a:r>
            <a:endParaRPr lang="en-US" sz="2400" dirty="0">
              <a:latin typeface="Cambria" pitchFamily="18" charset="0"/>
            </a:endParaRPr>
          </a:p>
          <a:p>
            <a:pPr indent="284163" algn="just">
              <a:defRPr/>
            </a:pPr>
            <a:r>
              <a:rPr lang="en-US" sz="2400" i="1" dirty="0">
                <a:latin typeface="Cambria" pitchFamily="18" charset="0"/>
              </a:rPr>
              <a:t>+ </a:t>
            </a:r>
            <a:r>
              <a:rPr lang="en-US" sz="2400" i="1" dirty="0">
                <a:latin typeface="Cambria" pitchFamily="18" charset="0"/>
              </a:rPr>
              <a:t>Ban </a:t>
            </a:r>
            <a:r>
              <a:rPr lang="en-US" sz="2400" i="1" dirty="0" err="1">
                <a:latin typeface="Cambria" pitchFamily="18" charset="0"/>
              </a:rPr>
              <a:t>nhạc</a:t>
            </a:r>
            <a:r>
              <a:rPr lang="en-US" sz="2400" i="1" dirty="0">
                <a:latin typeface="Cambria" pitchFamily="18" charset="0"/>
              </a:rPr>
              <a:t> </a:t>
            </a:r>
            <a:r>
              <a:rPr lang="en-US" sz="2400" i="1" dirty="0" err="1">
                <a:latin typeface="Cambria" pitchFamily="18" charset="0"/>
              </a:rPr>
              <a:t>Đô</a:t>
            </a:r>
            <a:r>
              <a:rPr lang="en-US" sz="2400" i="1" dirty="0">
                <a:latin typeface="Cambria" pitchFamily="18" charset="0"/>
              </a:rPr>
              <a:t>-</a:t>
            </a:r>
            <a:r>
              <a:rPr lang="en-US" sz="2400" i="1" dirty="0" err="1">
                <a:latin typeface="Cambria" pitchFamily="18" charset="0"/>
              </a:rPr>
              <a:t>Rê</a:t>
            </a:r>
            <a:r>
              <a:rPr lang="en-US" sz="2400" i="1" dirty="0">
                <a:latin typeface="Cambria" pitchFamily="18" charset="0"/>
              </a:rPr>
              <a:t>-Mi.</a:t>
            </a:r>
            <a:endParaRPr lang="en-US" sz="2400" dirty="0">
              <a:latin typeface="Cambria" pitchFamily="18" charset="0"/>
            </a:endParaRPr>
          </a:p>
          <a:p>
            <a:pPr algn="just">
              <a:defRPr/>
            </a:pPr>
            <a:r>
              <a:rPr lang="en-US" sz="2600" dirty="0">
                <a:solidFill>
                  <a:srgbClr val="1713CB"/>
                </a:solidFill>
                <a:latin typeface="Cambria" pitchFamily="18" charset="0"/>
              </a:rPr>
              <a:t>- </a:t>
            </a:r>
            <a:r>
              <a:rPr lang="en-US" sz="2600" dirty="0" err="1">
                <a:solidFill>
                  <a:srgbClr val="1713CB"/>
                </a:solidFill>
                <a:latin typeface="Cambria" pitchFamily="18" charset="0"/>
              </a:rPr>
              <a:t>Nhận</a:t>
            </a:r>
            <a:r>
              <a:rPr lang="en-US" sz="2600" dirty="0">
                <a:solidFill>
                  <a:srgbClr val="1713CB"/>
                </a:solidFill>
                <a:latin typeface="Cambria" pitchFamily="18" charset="0"/>
              </a:rPr>
              <a:t> </a:t>
            </a:r>
            <a:r>
              <a:rPr lang="en-US" sz="2600" dirty="0" err="1">
                <a:solidFill>
                  <a:srgbClr val="1713CB"/>
                </a:solidFill>
                <a:latin typeface="Cambria" pitchFamily="18" charset="0"/>
              </a:rPr>
              <a:t>biết</a:t>
            </a:r>
            <a:r>
              <a:rPr lang="en-US" sz="2600" dirty="0">
                <a:solidFill>
                  <a:srgbClr val="1713CB"/>
                </a:solidFill>
                <a:latin typeface="Cambria" pitchFamily="18" charset="0"/>
              </a:rPr>
              <a:t>, </a:t>
            </a:r>
            <a:r>
              <a:rPr lang="en-US" sz="2600" dirty="0" err="1">
                <a:solidFill>
                  <a:srgbClr val="1713CB"/>
                </a:solidFill>
                <a:latin typeface="Cambria" pitchFamily="18" charset="0"/>
              </a:rPr>
              <a:t>nêu</a:t>
            </a:r>
            <a:r>
              <a:rPr lang="en-US" sz="2600" dirty="0">
                <a:solidFill>
                  <a:srgbClr val="1713CB"/>
                </a:solidFill>
                <a:latin typeface="Cambria" pitchFamily="18" charset="0"/>
              </a:rPr>
              <a:t> </a:t>
            </a:r>
            <a:r>
              <a:rPr lang="en-US" sz="2600" dirty="0" err="1">
                <a:solidFill>
                  <a:srgbClr val="1713CB"/>
                </a:solidFill>
                <a:latin typeface="Cambria" pitchFamily="18" charset="0"/>
              </a:rPr>
              <a:t>tên</a:t>
            </a:r>
            <a:r>
              <a:rPr lang="en-US" sz="2600" dirty="0">
                <a:solidFill>
                  <a:srgbClr val="1713CB"/>
                </a:solidFill>
                <a:latin typeface="Cambria" pitchFamily="18" charset="0"/>
              </a:rPr>
              <a:t> </a:t>
            </a:r>
            <a:r>
              <a:rPr lang="en-US" sz="2600" dirty="0" err="1">
                <a:solidFill>
                  <a:srgbClr val="1713CB"/>
                </a:solidFill>
                <a:latin typeface="Cambria" pitchFamily="18" charset="0"/>
              </a:rPr>
              <a:t>và</a:t>
            </a:r>
            <a:r>
              <a:rPr lang="en-US" sz="2600" dirty="0">
                <a:solidFill>
                  <a:srgbClr val="1713CB"/>
                </a:solidFill>
                <a:latin typeface="Cambria" pitchFamily="18" charset="0"/>
              </a:rPr>
              <a:t> </a:t>
            </a:r>
            <a:r>
              <a:rPr lang="en-US" sz="2600" dirty="0" err="1">
                <a:solidFill>
                  <a:srgbClr val="1713CB"/>
                </a:solidFill>
                <a:latin typeface="Cambria" pitchFamily="18" charset="0"/>
              </a:rPr>
              <a:t>hình</a:t>
            </a:r>
            <a:r>
              <a:rPr lang="en-US" sz="2600" dirty="0">
                <a:solidFill>
                  <a:srgbClr val="1713CB"/>
                </a:solidFill>
                <a:latin typeface="Cambria" pitchFamily="18" charset="0"/>
              </a:rPr>
              <a:t> </a:t>
            </a:r>
            <a:r>
              <a:rPr lang="en-US" sz="2600" dirty="0" err="1">
                <a:solidFill>
                  <a:srgbClr val="1713CB"/>
                </a:solidFill>
                <a:latin typeface="Cambria" pitchFamily="18" charset="0"/>
              </a:rPr>
              <a:t>dáng</a:t>
            </a:r>
            <a:r>
              <a:rPr lang="en-US" sz="2600" dirty="0">
                <a:solidFill>
                  <a:srgbClr val="1713CB"/>
                </a:solidFill>
                <a:latin typeface="Cambria" pitchFamily="18" charset="0"/>
              </a:rPr>
              <a:t> </a:t>
            </a:r>
            <a:r>
              <a:rPr lang="en-US" sz="2600" dirty="0" err="1">
                <a:solidFill>
                  <a:srgbClr val="1713CB"/>
                </a:solidFill>
                <a:latin typeface="Cambria" pitchFamily="18" charset="0"/>
              </a:rPr>
              <a:t>nhạc</a:t>
            </a:r>
            <a:r>
              <a:rPr lang="en-US" sz="2600" dirty="0">
                <a:solidFill>
                  <a:srgbClr val="1713CB"/>
                </a:solidFill>
                <a:latin typeface="Cambria" pitchFamily="18" charset="0"/>
              </a:rPr>
              <a:t> </a:t>
            </a:r>
            <a:r>
              <a:rPr lang="en-US" sz="2600" dirty="0" err="1">
                <a:solidFill>
                  <a:srgbClr val="1713CB"/>
                </a:solidFill>
                <a:latin typeface="Cambria" pitchFamily="18" charset="0"/>
              </a:rPr>
              <a:t>cụ</a:t>
            </a:r>
            <a:r>
              <a:rPr lang="en-US" sz="2600" dirty="0">
                <a:solidFill>
                  <a:srgbClr val="1713CB"/>
                </a:solidFill>
                <a:latin typeface="Cambria" pitchFamily="18" charset="0"/>
              </a:rPr>
              <a:t> </a:t>
            </a:r>
            <a:r>
              <a:rPr lang="en-US" sz="2600" i="1" dirty="0" err="1">
                <a:latin typeface="Cambria" pitchFamily="18" charset="0"/>
              </a:rPr>
              <a:t>trống</a:t>
            </a:r>
            <a:r>
              <a:rPr lang="en-US" sz="2600" i="1" dirty="0">
                <a:latin typeface="Cambria" pitchFamily="18" charset="0"/>
              </a:rPr>
              <a:t> con, </a:t>
            </a:r>
            <a:r>
              <a:rPr lang="en-US" sz="2600" i="1" dirty="0" err="1">
                <a:latin typeface="Cambria" pitchFamily="18" charset="0"/>
              </a:rPr>
              <a:t>trống</a:t>
            </a:r>
            <a:r>
              <a:rPr lang="en-US" sz="2600" i="1" dirty="0">
                <a:latin typeface="Cambria" pitchFamily="18" charset="0"/>
              </a:rPr>
              <a:t> </a:t>
            </a:r>
            <a:r>
              <a:rPr lang="en-US" sz="2600" i="1" dirty="0" err="1">
                <a:latin typeface="Cambria" pitchFamily="18" charset="0"/>
              </a:rPr>
              <a:t>cái</a:t>
            </a:r>
            <a:r>
              <a:rPr lang="en-US" sz="2600" i="1" dirty="0">
                <a:latin typeface="Cambria" pitchFamily="18" charset="0"/>
              </a:rPr>
              <a:t>.</a:t>
            </a:r>
            <a:endParaRPr lang="en-US" sz="2600" i="1" dirty="0">
              <a:latin typeface="Cambria" pitchFamily="18" charset="0"/>
            </a:endParaRPr>
          </a:p>
          <a:p>
            <a:pPr algn="just">
              <a:defRPr/>
            </a:pPr>
            <a:r>
              <a:rPr lang="en-US" sz="2600" dirty="0">
                <a:solidFill>
                  <a:srgbClr val="1713CB"/>
                </a:solidFill>
              </a:rPr>
              <a:t>- </a:t>
            </a:r>
            <a:r>
              <a:rPr lang="en-US" sz="2600" dirty="0" err="1">
                <a:solidFill>
                  <a:srgbClr val="1713CB"/>
                </a:solidFill>
              </a:rPr>
              <a:t>Kể</a:t>
            </a:r>
            <a:r>
              <a:rPr lang="en-US" sz="2600" dirty="0">
                <a:solidFill>
                  <a:srgbClr val="1713CB"/>
                </a:solidFill>
              </a:rPr>
              <a:t> </a:t>
            </a:r>
            <a:r>
              <a:rPr lang="en-US" sz="2600" dirty="0" err="1">
                <a:solidFill>
                  <a:srgbClr val="1713CB"/>
                </a:solidFill>
              </a:rPr>
              <a:t>câu</a:t>
            </a:r>
            <a:r>
              <a:rPr lang="en-US" sz="2600" dirty="0">
                <a:solidFill>
                  <a:srgbClr val="1713CB"/>
                </a:solidFill>
              </a:rPr>
              <a:t> </a:t>
            </a:r>
            <a:r>
              <a:rPr lang="en-US" sz="2600" dirty="0" err="1">
                <a:solidFill>
                  <a:srgbClr val="1713CB"/>
                </a:solidFill>
              </a:rPr>
              <a:t>chuyện</a:t>
            </a:r>
            <a:r>
              <a:rPr lang="en-US" sz="2600" dirty="0">
                <a:solidFill>
                  <a:srgbClr val="1713CB"/>
                </a:solidFill>
              </a:rPr>
              <a:t> </a:t>
            </a:r>
            <a:r>
              <a:rPr lang="en-US" sz="2600" i="1" dirty="0"/>
              <a:t>“</a:t>
            </a:r>
            <a:r>
              <a:rPr lang="en-US" sz="2600" i="1" dirty="0" err="1"/>
              <a:t>Khu</a:t>
            </a:r>
            <a:r>
              <a:rPr lang="en-US" sz="2600" i="1" dirty="0"/>
              <a:t> </a:t>
            </a:r>
            <a:r>
              <a:rPr lang="en-US" sz="2600" i="1" dirty="0" err="1"/>
              <a:t>rừng</a:t>
            </a:r>
            <a:r>
              <a:rPr lang="en-US" sz="2600" i="1" dirty="0"/>
              <a:t> </a:t>
            </a:r>
            <a:r>
              <a:rPr lang="en-US" sz="2600" i="1" dirty="0" err="1"/>
              <a:t>kì</a:t>
            </a:r>
            <a:r>
              <a:rPr lang="en-US" sz="2600" i="1" dirty="0"/>
              <a:t> </a:t>
            </a:r>
            <a:r>
              <a:rPr lang="en-US" sz="2600" i="1" dirty="0" err="1"/>
              <a:t>diệu</a:t>
            </a:r>
            <a:r>
              <a:rPr lang="en-US" sz="2600" i="1" dirty="0"/>
              <a:t>”.</a:t>
            </a:r>
            <a:endParaRPr lang="en-US" sz="2600" i="1" dirty="0"/>
          </a:p>
          <a:p>
            <a:pPr algn="just">
              <a:defRPr/>
            </a:pPr>
            <a:endParaRPr lang="en-US" sz="2600" dirty="0">
              <a:latin typeface="Cambria"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500"/>
                                        <p:tgtEl>
                                          <p:spTgt spid="2">
                                            <p:txEl>
                                              <p:pRg st="4" end="4"/>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nodeType="click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fade">
                                      <p:cBhvr>
                                        <p:cTn id="24" dur="500"/>
                                        <p:tgtEl>
                                          <p:spTgt spid="2">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7" end="7"/>
                                            </p:txEl>
                                          </p:spTgt>
                                        </p:tgtEl>
                                        <p:attrNameLst>
                                          <p:attrName>style.visibility</p:attrName>
                                        </p:attrNameLst>
                                      </p:cBhvr>
                                      <p:to>
                                        <p:strVal val="visible"/>
                                      </p:to>
                                    </p:set>
                                    <p:animEffect transition="in" filter="fade">
                                      <p:cBhvr>
                                        <p:cTn id="30" dur="500"/>
                                        <p:tgtEl>
                                          <p:spTgt spid="2">
                                            <p:txEl>
                                              <p:pRg st="7" end="7"/>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animEffect transition="in" filter="fade">
                                      <p:cBhvr>
                                        <p:cTn id="35" dur="500"/>
                                        <p:tgtEl>
                                          <p:spTgt spid="2">
                                            <p:txEl>
                                              <p:pRg st="8" end="8"/>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nodeType="clickEffect">
                                  <p:stCondLst>
                                    <p:cond delay="0"/>
                                  </p:stCondLst>
                                  <p:childTnLst>
                                    <p:set>
                                      <p:cBhvr>
                                        <p:cTn id="39" dur="1" fill="hold">
                                          <p:stCondLst>
                                            <p:cond delay="0"/>
                                          </p:stCondLst>
                                        </p:cTn>
                                        <p:tgtEl>
                                          <p:spTgt spid="2">
                                            <p:txEl>
                                              <p:pRg st="9" end="9"/>
                                            </p:txEl>
                                          </p:spTgt>
                                        </p:tgtEl>
                                        <p:attrNameLst>
                                          <p:attrName>style.visibility</p:attrName>
                                        </p:attrNameLst>
                                      </p:cBhvr>
                                      <p:to>
                                        <p:strVal val="visible"/>
                                      </p:to>
                                    </p:set>
                                    <p:animEffect transition="in" filter="fade">
                                      <p:cBhvr>
                                        <p:cTn id="40"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0" descr="Kết quả hình ảnh cho nền powerpoint đẹp"/>
          <p:cNvPicPr>
            <a:picLocks noChangeAspect="1" noChangeArrowheads="1"/>
          </p:cNvPicPr>
          <p:nvPr/>
        </p:nvPicPr>
        <p:blipFill>
          <a:blip r:embed="rId2">
            <a:lum bright="10000" contrast="20000"/>
            <a:extLst>
              <a:ext uri="{28A0092B-C50C-407E-A947-70E740481C1C}">
                <a14:useLocalDpi xmlns:a14="http://schemas.microsoft.com/office/drawing/2010/main" val="0"/>
              </a:ext>
            </a:extLst>
          </a:blip>
          <a:srcRect t="3616" b="4849"/>
          <a:stretch>
            <a:fillRect/>
          </a:stretch>
        </p:blipFill>
        <p:spPr bwMode="auto">
          <a:xfrm>
            <a:off x="-19050" y="0"/>
            <a:ext cx="10991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6" descr="ag00373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634405">
            <a:off x="6854825" y="4481513"/>
            <a:ext cx="2478088" cy="170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92213" y="4654550"/>
            <a:ext cx="2713037" cy="14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2336800" y="2528888"/>
            <a:ext cx="6223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291" tIns="57145" rIns="114291" bIns="57145">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8800" b="1">
                <a:solidFill>
                  <a:srgbClr val="0000FF"/>
                </a:solidFill>
                <a:cs typeface="Times New Roman" panose="02020603050405020304" pitchFamily="18" charset="0"/>
              </a:rPr>
              <a:t>TỔNG KẾT</a:t>
            </a:r>
          </a:p>
        </p:txBody>
      </p:sp>
      <p:pic>
        <p:nvPicPr>
          <p:cNvPr id="9222" name="Picture 8" descr="000o"/>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9688" y="-4763"/>
            <a:ext cx="11012488" cy="10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9" descr="000o"/>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9688" y="6753225"/>
            <a:ext cx="10995026"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10" descr="000o"/>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3331369" y="3378994"/>
            <a:ext cx="6707187" cy="123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11" descr="000o"/>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7557294" y="3378994"/>
            <a:ext cx="6707187"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1" descr="14"/>
          <p:cNvPicPr>
            <a:picLocks noChangeAspect="1" noChangeArrowheads="1"/>
          </p:cNvPicPr>
          <p:nvPr/>
        </p:nvPicPr>
        <p:blipFill>
          <a:blip r:embed="rId2">
            <a:extLst>
              <a:ext uri="{28A0092B-C50C-407E-A947-70E740481C1C}">
                <a14:useLocalDpi xmlns:a14="http://schemas.microsoft.com/office/drawing/2010/main" val="0"/>
              </a:ext>
            </a:extLst>
          </a:blip>
          <a:srcRect l="11783" t="9186" r="31018" b="16690"/>
          <a:stretch>
            <a:fillRect/>
          </a:stretch>
        </p:blipFill>
        <p:spPr bwMode="auto">
          <a:xfrm>
            <a:off x="0" y="0"/>
            <a:ext cx="10972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088" y="5013325"/>
            <a:ext cx="1015365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a:spLocks noChangeArrowheads="1"/>
          </p:cNvSpPr>
          <p:nvPr/>
        </p:nvSpPr>
        <p:spPr bwMode="auto">
          <a:xfrm>
            <a:off x="590550" y="460375"/>
            <a:ext cx="10009188"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nSpc>
                <a:spcPct val="150000"/>
              </a:lnSpc>
            </a:pPr>
            <a:r>
              <a:rPr lang="en-US" altLang="en-US" sz="4000" b="1">
                <a:solidFill>
                  <a:srgbClr val="FF0000"/>
                </a:solidFill>
                <a:latin typeface="Cambria" panose="02040503050406030204" pitchFamily="18" charset="0"/>
              </a:rPr>
              <a:t>NỘI DUNG </a:t>
            </a:r>
            <a:r>
              <a:rPr lang="en-US" altLang="en-US" sz="4000" b="1" i="1">
                <a:solidFill>
                  <a:srgbClr val="FF0000"/>
                </a:solidFill>
                <a:latin typeface="Cambria" panose="02040503050406030204" pitchFamily="18" charset="0"/>
              </a:rPr>
              <a:t>(4 chủ đề)</a:t>
            </a:r>
            <a:endParaRPr lang="en-US" altLang="en-US" sz="4000" b="1">
              <a:solidFill>
                <a:srgbClr val="FF0000"/>
              </a:solidFill>
              <a:latin typeface="Cambria" panose="02040503050406030204" pitchFamily="18" charset="0"/>
            </a:endParaRPr>
          </a:p>
          <a:p>
            <a:pPr algn="just"/>
            <a:r>
              <a:rPr lang="en-US" altLang="en-US" sz="2800" b="1">
                <a:solidFill>
                  <a:srgbClr val="1713CB"/>
                </a:solidFill>
                <a:latin typeface="Cambria" panose="02040503050406030204" pitchFamily="18" charset="0"/>
              </a:rPr>
              <a:t>+ </a:t>
            </a:r>
            <a:r>
              <a:rPr lang="vi-VN" altLang="en-US" sz="2800" b="1">
                <a:solidFill>
                  <a:srgbClr val="1713CB"/>
                </a:solidFill>
                <a:latin typeface="Cambria" panose="02040503050406030204" pitchFamily="18" charset="0"/>
              </a:rPr>
              <a:t>Hát: </a:t>
            </a:r>
            <a:r>
              <a:rPr lang="en-US" altLang="en-US" sz="2800" i="1">
                <a:latin typeface="Cambria" panose="02040503050406030204" pitchFamily="18" charset="0"/>
              </a:rPr>
              <a:t>Vào rừng hoa, Tổ quốc ta, Lớp Một thân yêu, Chào người bạn mới đến.</a:t>
            </a:r>
            <a:endParaRPr lang="en-US" altLang="en-US" sz="2800">
              <a:latin typeface="Cambria" panose="02040503050406030204" pitchFamily="18" charset="0"/>
            </a:endParaRPr>
          </a:p>
          <a:p>
            <a:pPr algn="just">
              <a:lnSpc>
                <a:spcPct val="150000"/>
              </a:lnSpc>
            </a:pPr>
            <a:r>
              <a:rPr lang="en-US" altLang="en-US" sz="2800" b="1">
                <a:solidFill>
                  <a:srgbClr val="1713CB"/>
                </a:solidFill>
                <a:latin typeface="Cambria" panose="02040503050406030204" pitchFamily="18" charset="0"/>
              </a:rPr>
              <a:t>+</a:t>
            </a:r>
            <a:r>
              <a:rPr lang="vi-VN" altLang="en-US" sz="2800" b="1">
                <a:solidFill>
                  <a:srgbClr val="1713CB"/>
                </a:solidFill>
                <a:latin typeface="Cambria" panose="02040503050406030204" pitchFamily="18" charset="0"/>
              </a:rPr>
              <a:t> Đọc nhạc: </a:t>
            </a:r>
            <a:r>
              <a:rPr lang="en-US" altLang="en-US" sz="2800" i="1">
                <a:latin typeface="Cambria" panose="02040503050406030204" pitchFamily="18" charset="0"/>
              </a:rPr>
              <a:t>Bậc thang Đô-Rê-Mi, Ban nhạc Đô-Rê-Mi.</a:t>
            </a:r>
            <a:endParaRPr lang="en-US" altLang="en-US" sz="2800">
              <a:latin typeface="Cambria" panose="02040503050406030204" pitchFamily="18" charset="0"/>
            </a:endParaRPr>
          </a:p>
          <a:p>
            <a:pPr algn="just">
              <a:lnSpc>
                <a:spcPct val="150000"/>
              </a:lnSpc>
            </a:pPr>
            <a:r>
              <a:rPr lang="en-US" altLang="en-US" sz="2800" b="1">
                <a:solidFill>
                  <a:srgbClr val="1713CB"/>
                </a:solidFill>
                <a:latin typeface="Cambria" panose="02040503050406030204" pitchFamily="18" charset="0"/>
              </a:rPr>
              <a:t>+ Nhạc cụ: </a:t>
            </a:r>
            <a:r>
              <a:rPr lang="en-US" altLang="en-US" sz="2800" i="1">
                <a:latin typeface="Cambria" panose="02040503050406030204" pitchFamily="18" charset="0"/>
              </a:rPr>
              <a:t>Trống con.</a:t>
            </a:r>
            <a:endParaRPr lang="en-US" altLang="en-US" sz="2800">
              <a:latin typeface="Cambria" panose="02040503050406030204" pitchFamily="18" charset="0"/>
            </a:endParaRPr>
          </a:p>
          <a:p>
            <a:pPr algn="just">
              <a:lnSpc>
                <a:spcPct val="150000"/>
              </a:lnSpc>
            </a:pPr>
            <a:r>
              <a:rPr lang="en-US" altLang="en-US" sz="2800" b="1">
                <a:solidFill>
                  <a:srgbClr val="1713CB"/>
                </a:solidFill>
                <a:latin typeface="Cambria" panose="02040503050406030204" pitchFamily="18" charset="0"/>
              </a:rPr>
              <a:t>+ Nghe nhạc: </a:t>
            </a:r>
            <a:r>
              <a:rPr lang="en-US" altLang="en-US" sz="2800">
                <a:latin typeface="Cambria" panose="02040503050406030204" pitchFamily="18" charset="0"/>
              </a:rPr>
              <a:t>Bài hát </a:t>
            </a:r>
            <a:r>
              <a:rPr lang="en-US" altLang="en-US" sz="2800" i="1">
                <a:latin typeface="Cambria" panose="02040503050406030204" pitchFamily="18" charset="0"/>
              </a:rPr>
              <a:t>Quốc ca, Những bông hoa những bài ca, Vũ khúc thiên nga.</a:t>
            </a:r>
            <a:endParaRPr lang="en-US" altLang="en-US" sz="2800">
              <a:latin typeface="Cambria" panose="02040503050406030204" pitchFamily="18" charset="0"/>
            </a:endParaRPr>
          </a:p>
          <a:p>
            <a:pPr algn="just"/>
            <a:r>
              <a:rPr lang="en-US" altLang="en-US" sz="2800" b="1">
                <a:solidFill>
                  <a:srgbClr val="1713CB"/>
                </a:solidFill>
                <a:latin typeface="Cambria" panose="02040503050406030204" pitchFamily="18" charset="0"/>
              </a:rPr>
              <a:t>+</a:t>
            </a:r>
            <a:r>
              <a:rPr lang="vi-VN" altLang="en-US" sz="2800" b="1">
                <a:solidFill>
                  <a:srgbClr val="1713CB"/>
                </a:solidFill>
                <a:latin typeface="Cambria" panose="02040503050406030204" pitchFamily="18" charset="0"/>
              </a:rPr>
              <a:t> Thường thức âm nhạc: </a:t>
            </a:r>
            <a:r>
              <a:rPr lang="en-US" altLang="en-US" sz="2800" i="1">
                <a:latin typeface="Cambria" panose="02040503050406030204" pitchFamily="18" charset="0"/>
              </a:rPr>
              <a:t>Âm thanh kì diệu, trống cái.</a:t>
            </a:r>
            <a:endParaRPr lang="en-US" altLang="en-US" sz="2800">
              <a:latin typeface="Cambria" panose="020405030504060302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9456</TotalTime>
  <Words>523</Words>
  <Application>Microsoft Office PowerPoint</Application>
  <PresentationFormat>Custom</PresentationFormat>
  <Paragraphs>37</Paragraphs>
  <Slides>10</Slides>
  <Notes>0</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Times New Roman</vt:lpstr>
      <vt:lpstr>Arial</vt:lpstr>
      <vt:lpstr>Constantia</vt:lpstr>
      <vt:lpstr>MS PGothic</vt:lpstr>
      <vt:lpstr>Calibri</vt:lpstr>
      <vt:lpstr>Cambria</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Minh Hien</dc:creator>
  <cp:lastModifiedBy>word</cp:lastModifiedBy>
  <cp:revision>641</cp:revision>
  <dcterms:created xsi:type="dcterms:W3CDTF">2010-04-30T18:19:48Z</dcterms:created>
  <dcterms:modified xsi:type="dcterms:W3CDTF">2021-09-02T08:52:26Z</dcterms:modified>
</cp:coreProperties>
</file>