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628" r:id="rId2"/>
    <p:sldId id="625" r:id="rId3"/>
    <p:sldId id="629" r:id="rId4"/>
    <p:sldId id="630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720"/>
  </p:normalViewPr>
  <p:slideViewPr>
    <p:cSldViewPr>
      <p:cViewPr>
        <p:scale>
          <a:sx n="100" d="100"/>
          <a:sy n="100" d="100"/>
        </p:scale>
        <p:origin x="198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9.wdp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35" l="0" r="100000">
                        <a14:foregroundMark x1="95608" y1="83186" x2="95608" y2="83186"/>
                        <a14:foregroundMark x1="96615" y1="86431" x2="96615" y2="86431"/>
                        <a14:foregroundMark x1="96615" y1="88496" x2="96615" y2="88496"/>
                        <a14:foregroundMark x1="26807" y1="36283" x2="26807" y2="36283"/>
                        <a14:foregroundMark x1="16743" y1="90855" x2="16743" y2="90855"/>
                        <a14:backgroundMark x1="45105" y1="29204" x2="45105" y2="29204"/>
                        <a14:backgroundMark x1="38060" y1="12389" x2="38060" y2="12389"/>
                        <a14:backgroundMark x1="27356" y1="12389" x2="27356" y2="12389"/>
                        <a14:backgroundMark x1="21226" y1="11209" x2="21226" y2="11209"/>
                        <a14:backgroundMark x1="29460" y1="24779" x2="30192" y2="26549"/>
                        <a14:backgroundMark x1="31473" y1="38348" x2="31473" y2="38348"/>
                        <a14:backgroundMark x1="40165" y1="38348" x2="41446" y2="38348"/>
                        <a14:backgroundMark x1="53980" y1="32743" x2="53980" y2="32743"/>
                        <a14:backgroundMark x1="67338" y1="19764" x2="67338" y2="19764"/>
                        <a14:backgroundMark x1="79689" y1="11799" x2="80146" y2="11799"/>
                        <a14:backgroundMark x1="89570" y1="11504" x2="89936" y2="12389"/>
                        <a14:backgroundMark x1="94694" y1="25664" x2="94968" y2="26844"/>
                        <a14:backgroundMark x1="97987" y1="28909" x2="98445" y2="30383"/>
                        <a14:backgroundMark x1="99360" y1="61062" x2="99360" y2="62242"/>
                        <a14:backgroundMark x1="99085" y1="63127" x2="99085" y2="66372"/>
                        <a14:backgroundMark x1="97621" y1="27434" x2="97621" y2="27434"/>
                        <a14:backgroundMark x1="94785" y1="24484" x2="94785" y2="24484"/>
                        <a14:backgroundMark x1="88747" y1="10324" x2="88747" y2="10324"/>
                        <a14:backgroundMark x1="70997" y1="9440" x2="70997" y2="9440"/>
                        <a14:backgroundMark x1="58371" y1="10029" x2="58005" y2="10029"/>
                        <a14:backgroundMark x1="53431" y1="10324" x2="53431" y2="10324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-3991"/>
            <a:ext cx="6624735" cy="205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0" b="100000" l="1727" r="100000">
                        <a14:foregroundMark x1="5727" y1="76788" x2="5727" y2="76788"/>
                        <a14:foregroundMark x1="8727" y1="65985" x2="9364" y2="65693"/>
                        <a14:foregroundMark x1="9727" y1="51095" x2="9727" y2="51095"/>
                        <a14:foregroundMark x1="6636" y1="51679" x2="6636" y2="51679"/>
                        <a14:foregroundMark x1="8545" y1="33869" x2="8545" y2="33869"/>
                        <a14:foregroundMark x1="20000" y1="31533" x2="20000" y2="31533"/>
                        <a14:foregroundMark x1="10091" y1="24234" x2="10091" y2="24234"/>
                        <a14:foregroundMark x1="19000" y1="17664" x2="19545" y2="17664"/>
                        <a14:foregroundMark x1="30636" y1="18686" x2="30636" y2="18686"/>
                        <a14:foregroundMark x1="35364" y1="17372" x2="35364" y2="17372"/>
                        <a14:foregroundMark x1="27182" y1="13431" x2="25091" y2="13431"/>
                        <a14:foregroundMark x1="11818" y1="12263" x2="10818" y2="11679"/>
                        <a14:foregroundMark x1="5364" y1="8029" x2="5364" y2="8029"/>
                        <a14:foregroundMark x1="5182" y1="12555" x2="6091" y2="12847"/>
                        <a14:foregroundMark x1="22091" y1="8613" x2="22818" y2="8905"/>
                        <a14:foregroundMark x1="28000" y1="10073" x2="30273" y2="11095"/>
                        <a14:foregroundMark x1="37091" y1="11387" x2="37636" y2="11971"/>
                        <a14:foregroundMark x1="37636" y1="11971" x2="25636" y2="22336"/>
                        <a14:foregroundMark x1="13727" y1="28175" x2="13727" y2="28175"/>
                        <a14:foregroundMark x1="12182" y1="21460" x2="12182" y2="20730"/>
                        <a14:foregroundMark x1="13273" y1="14307" x2="15818" y2="14453"/>
                        <a14:foregroundMark x1="21909" y1="14453" x2="21909" y2="14453"/>
                        <a14:foregroundMark x1="17727" y1="12847" x2="13091" y2="12847"/>
                        <a14:foregroundMark x1="9727" y1="10949" x2="9727" y2="10949"/>
                        <a14:foregroundMark x1="5091" y1="9489" x2="5091" y2="9489"/>
                        <a14:foregroundMark x1="7636" y1="74015" x2="7636" y2="74015"/>
                        <a14:foregroundMark x1="5182" y1="57080" x2="5182" y2="57080"/>
                        <a14:foregroundMark x1="5182" y1="57080" x2="5091" y2="70657"/>
                        <a14:foregroundMark x1="5091" y1="70657" x2="5364" y2="73723"/>
                        <a14:foregroundMark x1="6091" y1="83504" x2="6455" y2="92555"/>
                        <a14:foregroundMark x1="5727" y1="94453" x2="5727" y2="94453"/>
                        <a14:foregroundMark x1="72818" y1="16204" x2="72818" y2="16204"/>
                        <a14:foregroundMark x1="74909" y1="9781" x2="74909" y2="9781"/>
                        <a14:foregroundMark x1="82727" y1="8613" x2="82727" y2="8613"/>
                        <a14:foregroundMark x1="91727" y1="6715" x2="92273" y2="6715"/>
                        <a14:foregroundMark x1="96455" y1="4964" x2="96455" y2="4964"/>
                        <a14:foregroundMark x1="94727" y1="4964" x2="94727" y2="4964"/>
                        <a14:foregroundMark x1="10818" y1="3358" x2="10818" y2="3358"/>
                        <a14:backgroundMark x1="9091" y1="584" x2="9091" y2="584"/>
                        <a14:backgroundMark x1="7182" y1="292" x2="7182" y2="292"/>
                        <a14:backgroundMark x1="5545" y1="876" x2="5545" y2="87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5"/>
          <a:stretch/>
        </p:blipFill>
        <p:spPr bwMode="auto">
          <a:xfrm>
            <a:off x="5447929" y="3140969"/>
            <a:ext cx="674407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4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56792"/>
            <a:ext cx="11233248" cy="447512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2082" r="10973" b="54773"/>
          <a:stretch/>
        </p:blipFill>
        <p:spPr bwMode="auto">
          <a:xfrm>
            <a:off x="476794" y="404664"/>
            <a:ext cx="86435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5691" r="3137"/>
          <a:stretch/>
        </p:blipFill>
        <p:spPr bwMode="auto">
          <a:xfrm>
            <a:off x="695400" y="1772816"/>
            <a:ext cx="8928992" cy="403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2" t="34119" r="16709" b="25656"/>
          <a:stretch/>
        </p:blipFill>
        <p:spPr bwMode="auto">
          <a:xfrm>
            <a:off x="9548322" y="3429000"/>
            <a:ext cx="1987241" cy="240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255188" y="476672"/>
            <a:ext cx="2529444" cy="827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458613" y="60690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ỆM THỔI DUYÊN DÁNG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56792"/>
            <a:ext cx="11233248" cy="447512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2082" r="10973" b="59932"/>
          <a:stretch/>
        </p:blipFill>
        <p:spPr bwMode="auto">
          <a:xfrm>
            <a:off x="476794" y="404664"/>
            <a:ext cx="8643542" cy="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3192" r="78346" b="88011"/>
          <a:stretch/>
        </p:blipFill>
        <p:spPr bwMode="auto">
          <a:xfrm>
            <a:off x="1185620" y="1017142"/>
            <a:ext cx="1428155" cy="47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2738" r="2456"/>
          <a:stretch/>
        </p:blipFill>
        <p:spPr bwMode="auto">
          <a:xfrm>
            <a:off x="913998" y="1786032"/>
            <a:ext cx="7857147" cy="400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8771145" y="2204864"/>
            <a:ext cx="2736882" cy="392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255188" y="476672"/>
            <a:ext cx="2529444" cy="8272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458613" y="60690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06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ỆM THỔI DUYÊN DÁNG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35" l="0" r="100000">
                        <a14:foregroundMark x1="95608" y1="83186" x2="95608" y2="83186"/>
                        <a14:foregroundMark x1="96615" y1="86431" x2="96615" y2="86431"/>
                        <a14:foregroundMark x1="96615" y1="88496" x2="96615" y2="88496"/>
                        <a14:foregroundMark x1="26807" y1="36283" x2="26807" y2="36283"/>
                        <a14:foregroundMark x1="16743" y1="90855" x2="16743" y2="90855"/>
                        <a14:backgroundMark x1="45105" y1="29204" x2="45105" y2="29204"/>
                        <a14:backgroundMark x1="38060" y1="12389" x2="38060" y2="12389"/>
                        <a14:backgroundMark x1="27356" y1="12389" x2="27356" y2="12389"/>
                        <a14:backgroundMark x1="21226" y1="11209" x2="21226" y2="11209"/>
                        <a14:backgroundMark x1="29460" y1="24779" x2="30192" y2="26549"/>
                        <a14:backgroundMark x1="31473" y1="38348" x2="31473" y2="38348"/>
                        <a14:backgroundMark x1="40165" y1="38348" x2="41446" y2="38348"/>
                        <a14:backgroundMark x1="53980" y1="32743" x2="53980" y2="32743"/>
                        <a14:backgroundMark x1="67338" y1="19764" x2="67338" y2="19764"/>
                        <a14:backgroundMark x1="79689" y1="11799" x2="80146" y2="11799"/>
                        <a14:backgroundMark x1="89570" y1="11504" x2="89936" y2="12389"/>
                        <a14:backgroundMark x1="94694" y1="25664" x2="94968" y2="26844"/>
                        <a14:backgroundMark x1="97987" y1="28909" x2="98445" y2="30383"/>
                        <a14:backgroundMark x1="99360" y1="61062" x2="99360" y2="62242"/>
                        <a14:backgroundMark x1="99085" y1="63127" x2="99085" y2="66372"/>
                        <a14:backgroundMark x1="97621" y1="27434" x2="97621" y2="27434"/>
                        <a14:backgroundMark x1="94785" y1="24484" x2="94785" y2="24484"/>
                        <a14:backgroundMark x1="88747" y1="10324" x2="88747" y2="10324"/>
                        <a14:backgroundMark x1="70997" y1="9440" x2="70997" y2="9440"/>
                        <a14:backgroundMark x1="58371" y1="10029" x2="58005" y2="10029"/>
                        <a14:backgroundMark x1="53431" y1="10324" x2="53431" y2="10324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1" y="332656"/>
            <a:ext cx="11454589" cy="254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014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76616"/>
            <a:ext cx="3600400" cy="1081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844768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35921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628&quot;/&gt;&lt;/object&gt;&lt;object type=&quot;3&quot; unique_id=&quot;10008&quot;&gt;&lt;property id=&quot;20148&quot; value=&quot;5&quot;/&gt;&lt;property id=&quot;20300&quot; value=&quot;Slide 2&quot;/&gt;&lt;property id=&quot;20307&quot; value=&quot;625&quot;/&gt;&lt;/object&gt;&lt;object type=&quot;3&quot; unique_id=&quot;10009&quot;&gt;&lt;property id=&quot;20148&quot; value=&quot;5&quot;/&gt;&lt;property id=&quot;20300&quot; value=&quot;Slide 3&quot;/&gt;&lt;property id=&quot;20307&quot; value=&quot;629&quot;/&gt;&lt;/object&gt;&lt;object type=&quot;3&quot; unique_id=&quot;10010&quot;&gt;&lt;property id=&quot;20148&quot; value=&quot;5&quot;/&gt;&lt;property id=&quot;20300&quot; value=&quot;Slide 4&quot;/&gt;&lt;property id=&quot;20307&quot; value=&quot;630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8751</TotalTime>
  <Words>17</Words>
  <Application>Microsoft Office PowerPoint</Application>
  <PresentationFormat>Custom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702</cp:revision>
  <dcterms:created xsi:type="dcterms:W3CDTF">2010-04-30T18:19:48Z</dcterms:created>
  <dcterms:modified xsi:type="dcterms:W3CDTF">2026-03-18T08:30:11Z</dcterms:modified>
</cp:coreProperties>
</file>