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73" r:id="rId4"/>
  </p:sldIdLst>
  <p:sldSz cx="109728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86" y="-84"/>
      </p:cViewPr>
      <p:guideLst>
        <p:guide orient="horz" pos="2160"/>
        <p:guide pos="34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987408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9360" y="3964320"/>
            <a:ext cx="987408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60880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9360" y="396432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608800" y="396432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888000" y="160020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226280" y="160020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49360" y="396432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888000" y="396432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226280" y="3964320"/>
            <a:ext cx="317916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49360" y="1600200"/>
            <a:ext cx="98740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9874080" cy="452592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4818240" cy="452592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608800" y="1600200"/>
            <a:ext cx="4818240" cy="452592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49360" y="274320"/>
            <a:ext cx="987408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608800" y="1600200"/>
            <a:ext cx="4818240" cy="452592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9360" y="396432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4818240" cy="452592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60880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608800" y="396432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5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608800" y="1600200"/>
            <a:ext cx="481824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49360" y="3964320"/>
            <a:ext cx="9874080" cy="2158560"/>
          </a:xfrm>
          <a:prstGeom prst="rect">
            <a:avLst/>
          </a:prstGeom>
        </p:spPr>
        <p:txBody>
          <a:bodyPr lIns="114120" tIns="57240" rIns="114120" bIns="57240">
            <a:normAutofit/>
          </a:bodyPr>
          <a:lstStyle/>
          <a:p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9360" y="274320"/>
            <a:ext cx="9874080" cy="1143000"/>
          </a:xfrm>
          <a:prstGeom prst="rect">
            <a:avLst/>
          </a:prstGeom>
        </p:spPr>
        <p:txBody>
          <a:bodyPr lIns="114120" tIns="57240" rIns="114120" bIns="5724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5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9874080" cy="4525920"/>
          </a:xfrm>
          <a:prstGeom prst="rect">
            <a:avLst/>
          </a:prstGeom>
        </p:spPr>
        <p:txBody>
          <a:bodyPr lIns="114120" tIns="57240" rIns="114120" bIns="57240">
            <a:normAutofit fontScale="81000"/>
          </a:bodyPr>
          <a:lstStyle/>
          <a:p>
            <a:pPr marL="426960" indent="-426960">
              <a:spcBef>
                <a:spcPts val="9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927000" lvl="1" indent="-355680">
              <a:spcBef>
                <a:spcPts val="9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427040" lvl="2" indent="-284040">
              <a:spcBef>
                <a:spcPts val="9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998360" lvl="3" indent="-284040">
              <a:spcBef>
                <a:spcPts val="9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570040" lvl="4" indent="-28404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70040" lvl="5" indent="-28404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570040" lvl="6" indent="-28404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49360" y="6244920"/>
            <a:ext cx="2558880" cy="476280"/>
          </a:xfrm>
          <a:prstGeom prst="rect">
            <a:avLst/>
          </a:prstGeom>
        </p:spPr>
        <p:txBody>
          <a:bodyPr lIns="114120" tIns="57240" rIns="114120" bIns="57240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749760" y="6244920"/>
            <a:ext cx="3473280" cy="476280"/>
          </a:xfrm>
          <a:prstGeom prst="rect">
            <a:avLst/>
          </a:prstGeom>
        </p:spPr>
        <p:txBody>
          <a:bodyPr lIns="114120" tIns="57240" rIns="114120" bIns="57240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864560" y="6244920"/>
            <a:ext cx="2558880" cy="476280"/>
          </a:xfrm>
          <a:prstGeom prst="rect">
            <a:avLst/>
          </a:prstGeom>
        </p:spPr>
        <p:txBody>
          <a:bodyPr lIns="114120" tIns="57240" rIns="114120" bIns="57240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81A45D-A533-44FB-8C8D-CC6C3DF96FA4}" type="slidenum">
              <a:rPr lang="en-US" sz="17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en-US" sz="17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>
        <a:defRPr b="0" i="0" u="none"/>
      </a:lvl1pPr>
    </p:titleStyle>
    <p:bodyStyle>
      <a:lvl2pPr>
        <a:defRPr b="0" i="0" u="none"/>
      </a:lvl2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4.gif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Relationship Id="rId1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9" descr="Kết quả hình ảnh cho nền powerpoint đẹp"/>
          <p:cNvPicPr/>
          <p:nvPr/>
        </p:nvPicPr>
        <p:blipFill>
          <a:blip r:embed="rId2"/>
          <a:stretch/>
        </p:blipFill>
        <p:spPr>
          <a:xfrm>
            <a:off x="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1" name="Rectangle 5"/>
          <p:cNvSpPr/>
          <p:nvPr/>
        </p:nvSpPr>
        <p:spPr>
          <a:xfrm>
            <a:off x="40575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trike="noStrike" spc="-1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Rectangle 6"/>
          <p:cNvSpPr/>
          <p:nvPr/>
        </p:nvSpPr>
        <p:spPr>
          <a:xfrm>
            <a:off x="1057320" y="2143080"/>
            <a:ext cx="9001080" cy="2629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trike="noStrike" spc="-1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trike="noStrike" spc="-1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3" name="Picture 4" descr="pcp_download_120"/>
          <p:cNvPicPr/>
          <p:nvPr/>
        </p:nvPicPr>
        <p:blipFill>
          <a:blip r:embed="rId3"/>
          <a:stretch/>
        </p:blipFill>
        <p:spPr>
          <a:xfrm>
            <a:off x="18860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4" name="Picture 14" descr="AG00130_"/>
          <p:cNvPicPr/>
          <p:nvPr/>
        </p:nvPicPr>
        <p:blipFill>
          <a:blip r:embed="rId4"/>
          <a:stretch/>
        </p:blipFill>
        <p:spPr>
          <a:xfrm rot="14504400">
            <a:off x="64688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8" descr="000o"/>
          <p:cNvPicPr/>
          <p:nvPr/>
        </p:nvPicPr>
        <p:blipFill>
          <a:blip r:embed="rId5"/>
          <a:stretch/>
        </p:blipFill>
        <p:spPr>
          <a:xfrm>
            <a:off x="-396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9" descr="000o"/>
          <p:cNvPicPr/>
          <p:nvPr/>
        </p:nvPicPr>
        <p:blipFill>
          <a:blip r:embed="rId5"/>
          <a:stretch/>
        </p:blipFill>
        <p:spPr>
          <a:xfrm>
            <a:off x="-396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10" descr="000o"/>
          <p:cNvPicPr/>
          <p:nvPr/>
        </p:nvPicPr>
        <p:blipFill>
          <a:blip r:embed="rId5"/>
          <a:stretch/>
        </p:blipFill>
        <p:spPr>
          <a:xfrm rot="16200000">
            <a:off x="-33310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1" descr="000o"/>
          <p:cNvPicPr/>
          <p:nvPr/>
        </p:nvPicPr>
        <p:blipFill>
          <a:blip r:embed="rId5"/>
          <a:stretch/>
        </p:blipFill>
        <p:spPr>
          <a:xfrm rot="16200000">
            <a:off x="7483320" y="3365280"/>
            <a:ext cx="6858000" cy="127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0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V.A – Đàn Gà Con (mp3cut.net).mp3"/>
          <p:cNvPicPr/>
          <p:nvPr/>
        </p:nvPicPr>
        <p:blipFill>
          <a:blip r:embed="rId2"/>
          <a:stretch/>
        </p:blipFill>
        <p:spPr>
          <a:xfrm>
            <a:off x="21430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0" name="Sang Xuan Doc Tau dan tranh - Linh Thao (mp3cut.net).mp3"/>
          <p:cNvPicPr/>
          <p:nvPr/>
        </p:nvPicPr>
        <p:blipFill>
          <a:blip r:embed="rId3"/>
          <a:stretch/>
        </p:blipFill>
        <p:spPr>
          <a:xfrm>
            <a:off x="5022720" y="1042920"/>
            <a:ext cx="1079640" cy="82224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/>
          <p:cNvPicPr/>
          <p:nvPr/>
        </p:nvPicPr>
        <p:blipFill>
          <a:blip r:embed="rId4"/>
          <a:stretch/>
        </p:blipFill>
        <p:spPr>
          <a:xfrm>
            <a:off x="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2" name="Rectangle 63"/>
          <p:cNvSpPr/>
          <p:nvPr/>
        </p:nvSpPr>
        <p:spPr>
          <a:xfrm rot="5400000">
            <a:off x="16786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Rectangle 63"/>
          <p:cNvSpPr/>
          <p:nvPr/>
        </p:nvSpPr>
        <p:spPr>
          <a:xfrm rot="5400000">
            <a:off x="72507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Group 5"/>
          <p:cNvPicPr/>
          <p:nvPr/>
        </p:nvPicPr>
        <p:blipFill>
          <a:blip r:embed="rId5"/>
          <a:stretch/>
        </p:blipFill>
        <p:spPr>
          <a:xfrm>
            <a:off x="2730600" y="5913360"/>
            <a:ext cx="6224400" cy="785880"/>
          </a:xfrm>
          <a:prstGeom prst="rect">
            <a:avLst/>
          </a:prstGeom>
          <a:ln w="0">
            <a:noFill/>
          </a:ln>
        </p:spPr>
      </p:pic>
      <p:grpSp>
        <p:nvGrpSpPr>
          <p:cNvPr id="65" name="AutoShape 17"/>
          <p:cNvGrpSpPr/>
          <p:nvPr/>
        </p:nvGrpSpPr>
        <p:grpSpPr>
          <a:xfrm>
            <a:off x="542880" y="237960"/>
            <a:ext cx="10064880" cy="1097280"/>
            <a:chOff x="542880" y="237960"/>
            <a:chExt cx="10064880" cy="1097280"/>
          </a:xfrm>
        </p:grpSpPr>
        <p:pic>
          <p:nvPicPr>
            <p:cNvPr id="66" name="AutoShape 17"/>
            <p:cNvPicPr/>
            <p:nvPr/>
          </p:nvPicPr>
          <p:blipFill>
            <a:blip r:embed="rId6"/>
            <a:stretch/>
          </p:blipFill>
          <p:spPr>
            <a:xfrm>
              <a:off x="542880" y="237960"/>
              <a:ext cx="100648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7" name="Freeform 66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8" name="Group 27"/>
          <p:cNvGrpSpPr/>
          <p:nvPr/>
        </p:nvGrpSpPr>
        <p:grpSpPr>
          <a:xfrm>
            <a:off x="1542960" y="5848200"/>
            <a:ext cx="1190880" cy="930240"/>
            <a:chOff x="1542960" y="5848200"/>
            <a:chExt cx="1190880" cy="930240"/>
          </a:xfrm>
        </p:grpSpPr>
        <p:sp>
          <p:nvSpPr>
            <p:cNvPr id="69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8" name="Text Box 26"/>
          <p:cNvSpPr/>
          <p:nvPr/>
        </p:nvSpPr>
        <p:spPr>
          <a:xfrm>
            <a:off x="843120" y="428760"/>
            <a:ext cx="9501120" cy="581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FF"/>
                </a:solidFill>
                <a:latin typeface="Times New Roman"/>
                <a:ea typeface="Times New Roman"/>
              </a:rPr>
              <a:t>Đây là âm thanh gì?</a:t>
            </a:r>
            <a:endParaRPr lang="en-US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" name="Rectangle 122"/>
          <p:cNvSpPr/>
          <p:nvPr/>
        </p:nvSpPr>
        <p:spPr>
          <a:xfrm>
            <a:off x="15429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Group 79"/>
          <p:cNvGrpSpPr/>
          <p:nvPr/>
        </p:nvGrpSpPr>
        <p:grpSpPr>
          <a:xfrm>
            <a:off x="1800360" y="1293840"/>
            <a:ext cx="7629480" cy="4206960"/>
            <a:chOff x="1800360" y="1293840"/>
            <a:chExt cx="7629480" cy="4206960"/>
          </a:xfrm>
        </p:grpSpPr>
        <p:sp>
          <p:nvSpPr>
            <p:cNvPr id="81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2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3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4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5" name="Freeform 149"/>
                  <p:cNvGrpSpPr/>
                  <p:nvPr/>
                </p:nvGrpSpPr>
                <p:grpSpPr>
                  <a:xfrm>
                    <a:off x="9169560" y="1542960"/>
                    <a:ext cx="186120" cy="104040"/>
                    <a:chOff x="9169560" y="1542960"/>
                    <a:chExt cx="186120" cy="104040"/>
                  </a:xfrm>
                </p:grpSpPr>
                <p:pic>
                  <p:nvPicPr>
                    <p:cNvPr id="8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9169560" y="1542960"/>
                      <a:ext cx="18612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7" name="Freeform 86"/>
                    <p:cNvSpPr/>
                    <p:nvPr/>
                  </p:nvSpPr>
                  <p:spPr>
                    <a:xfrm>
                      <a:off x="9184680" y="1561320"/>
                      <a:ext cx="1558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8" name="Freeform 191"/>
                  <p:cNvSpPr/>
                  <p:nvPr/>
                </p:nvSpPr>
                <p:spPr>
                  <a:xfrm>
                    <a:off x="890316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89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0" name="Freeform 149"/>
                  <p:cNvGrpSpPr/>
                  <p:nvPr/>
                </p:nvGrpSpPr>
                <p:grpSpPr>
                  <a:xfrm>
                    <a:off x="8808840" y="1542960"/>
                    <a:ext cx="193680" cy="104040"/>
                    <a:chOff x="8808840" y="1542960"/>
                    <a:chExt cx="193680" cy="104040"/>
                  </a:xfrm>
                </p:grpSpPr>
                <p:pic>
                  <p:nvPicPr>
                    <p:cNvPr id="91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808840" y="1542960"/>
                      <a:ext cx="19368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2" name="Freeform 91"/>
                    <p:cNvSpPr/>
                    <p:nvPr/>
                  </p:nvSpPr>
                  <p:spPr>
                    <a:xfrm>
                      <a:off x="8826840" y="1561320"/>
                      <a:ext cx="15732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3" name="Freeform 191"/>
                  <p:cNvSpPr/>
                  <p:nvPr/>
                </p:nvSpPr>
                <p:spPr>
                  <a:xfrm>
                    <a:off x="8579160" y="1296720"/>
                    <a:ext cx="45864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4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5" name="Freeform 149"/>
                  <p:cNvGrpSpPr/>
                  <p:nvPr/>
                </p:nvGrpSpPr>
                <p:grpSpPr>
                  <a:xfrm>
                    <a:off x="8501400" y="1542960"/>
                    <a:ext cx="178200" cy="104040"/>
                    <a:chOff x="8501400" y="1542960"/>
                    <a:chExt cx="178200" cy="104040"/>
                  </a:xfrm>
                </p:grpSpPr>
                <p:pic>
                  <p:nvPicPr>
                    <p:cNvPr id="9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501400" y="1542960"/>
                      <a:ext cx="17820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7" name="Freeform 96"/>
                    <p:cNvSpPr/>
                    <p:nvPr/>
                  </p:nvSpPr>
                  <p:spPr>
                    <a:xfrm>
                      <a:off x="8515800" y="156132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8" name="Freeform 191"/>
                  <p:cNvSpPr/>
                  <p:nvPr/>
                </p:nvSpPr>
                <p:spPr>
                  <a:xfrm>
                    <a:off x="824940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9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0" name="Freeform 149"/>
                  <p:cNvGrpSpPr/>
                  <p:nvPr/>
                </p:nvGrpSpPr>
                <p:grpSpPr>
                  <a:xfrm>
                    <a:off x="8185680" y="1542960"/>
                    <a:ext cx="192240" cy="104040"/>
                    <a:chOff x="8185680" y="1542960"/>
                    <a:chExt cx="192240" cy="104040"/>
                  </a:xfrm>
                </p:grpSpPr>
                <p:pic>
                  <p:nvPicPr>
                    <p:cNvPr id="101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185680" y="1542960"/>
                      <a:ext cx="19224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2" name="Freeform 101"/>
                    <p:cNvSpPr/>
                    <p:nvPr/>
                  </p:nvSpPr>
                  <p:spPr>
                    <a:xfrm>
                      <a:off x="8203680" y="1561320"/>
                      <a:ext cx="1562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3" name="Freeform 191"/>
                  <p:cNvSpPr/>
                  <p:nvPr/>
                </p:nvSpPr>
                <p:spPr>
                  <a:xfrm>
                    <a:off x="7922160" y="1296720"/>
                    <a:ext cx="43308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4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5" name="Freeform 149"/>
                  <p:cNvGrpSpPr/>
                  <p:nvPr/>
                </p:nvGrpSpPr>
                <p:grpSpPr>
                  <a:xfrm>
                    <a:off x="7857360" y="1542960"/>
                    <a:ext cx="183960" cy="104040"/>
                    <a:chOff x="7857360" y="1542960"/>
                    <a:chExt cx="183960" cy="104040"/>
                  </a:xfrm>
                </p:grpSpPr>
                <p:pic>
                  <p:nvPicPr>
                    <p:cNvPr id="10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857360" y="1542960"/>
                      <a:ext cx="183960" cy="1040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7" name="Freeform 106"/>
                    <p:cNvSpPr/>
                    <p:nvPr/>
                  </p:nvSpPr>
                  <p:spPr>
                    <a:xfrm>
                      <a:off x="7872120" y="156132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8" name="Freeform 191"/>
                  <p:cNvSpPr/>
                  <p:nvPr/>
                </p:nvSpPr>
                <p:spPr>
                  <a:xfrm>
                    <a:off x="7598520" y="1296720"/>
                    <a:ext cx="455760" cy="3135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9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0" name="Freeform 149"/>
                  <p:cNvGrpSpPr/>
                  <p:nvPr/>
                </p:nvGrpSpPr>
                <p:grpSpPr>
                  <a:xfrm>
                    <a:off x="7515000" y="1544760"/>
                    <a:ext cx="206280" cy="101880"/>
                    <a:chOff x="7515000" y="1544760"/>
                    <a:chExt cx="206280" cy="101880"/>
                  </a:xfrm>
                </p:grpSpPr>
                <p:pic>
                  <p:nvPicPr>
                    <p:cNvPr id="111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515000" y="1544760"/>
                      <a:ext cx="20628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2" name="Freeform 111"/>
                    <p:cNvSpPr/>
                    <p:nvPr/>
                  </p:nvSpPr>
                  <p:spPr>
                    <a:xfrm>
                      <a:off x="7534080" y="1562760"/>
                      <a:ext cx="1674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3" name="Freeform 191"/>
                  <p:cNvSpPr/>
                  <p:nvPr/>
                </p:nvSpPr>
                <p:spPr>
                  <a:xfrm>
                    <a:off x="7265520" y="1293840"/>
                    <a:ext cx="410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4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5" name="Freeform 149"/>
                  <p:cNvGrpSpPr/>
                  <p:nvPr/>
                </p:nvGrpSpPr>
                <p:grpSpPr>
                  <a:xfrm>
                    <a:off x="7202160" y="1544760"/>
                    <a:ext cx="169920" cy="101880"/>
                    <a:chOff x="7202160" y="1544760"/>
                    <a:chExt cx="169920" cy="101880"/>
                  </a:xfrm>
                </p:grpSpPr>
                <p:pic>
                  <p:nvPicPr>
                    <p:cNvPr id="11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202160" y="1544760"/>
                      <a:ext cx="1699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7" name="Freeform 116"/>
                    <p:cNvSpPr/>
                    <p:nvPr/>
                  </p:nvSpPr>
                  <p:spPr>
                    <a:xfrm>
                      <a:off x="7215480" y="1562760"/>
                      <a:ext cx="1422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8" name="Freeform 191"/>
                  <p:cNvSpPr/>
                  <p:nvPr/>
                </p:nvSpPr>
                <p:spPr>
                  <a:xfrm>
                    <a:off x="6938640" y="1293840"/>
                    <a:ext cx="455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9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0" name="Freeform 149"/>
                  <p:cNvGrpSpPr/>
                  <p:nvPr/>
                </p:nvGrpSpPr>
                <p:grpSpPr>
                  <a:xfrm>
                    <a:off x="6856560" y="1544760"/>
                    <a:ext cx="166320" cy="101880"/>
                    <a:chOff x="6856560" y="1544760"/>
                    <a:chExt cx="166320" cy="101880"/>
                  </a:xfrm>
                </p:grpSpPr>
                <p:pic>
                  <p:nvPicPr>
                    <p:cNvPr id="121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856560" y="1544760"/>
                      <a:ext cx="1663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2" name="Freeform 121"/>
                    <p:cNvSpPr/>
                    <p:nvPr/>
                  </p:nvSpPr>
                  <p:spPr>
                    <a:xfrm>
                      <a:off x="6871680" y="1562760"/>
                      <a:ext cx="1350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3" name="Freeform 191"/>
                  <p:cNvSpPr/>
                  <p:nvPr/>
                </p:nvSpPr>
                <p:spPr>
                  <a:xfrm>
                    <a:off x="6614640" y="1293840"/>
                    <a:ext cx="4557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4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5" name="Freeform 149"/>
                  <p:cNvGrpSpPr/>
                  <p:nvPr/>
                </p:nvGrpSpPr>
                <p:grpSpPr>
                  <a:xfrm>
                    <a:off x="6551280" y="1544760"/>
                    <a:ext cx="192240" cy="101880"/>
                    <a:chOff x="6551280" y="1544760"/>
                    <a:chExt cx="192240" cy="101880"/>
                  </a:xfrm>
                </p:grpSpPr>
                <p:pic>
                  <p:nvPicPr>
                    <p:cNvPr id="12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551280" y="1544760"/>
                      <a:ext cx="19224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7" name="Freeform 126"/>
                    <p:cNvSpPr/>
                    <p:nvPr/>
                  </p:nvSpPr>
                  <p:spPr>
                    <a:xfrm>
                      <a:off x="6566040" y="1562760"/>
                      <a:ext cx="16092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8" name="Freeform 191"/>
                  <p:cNvSpPr/>
                  <p:nvPr/>
                </p:nvSpPr>
                <p:spPr>
                  <a:xfrm>
                    <a:off x="6287760" y="1293840"/>
                    <a:ext cx="42516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9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0" name="Freeform 149"/>
                  <p:cNvGrpSpPr/>
                  <p:nvPr/>
                </p:nvGrpSpPr>
                <p:grpSpPr>
                  <a:xfrm>
                    <a:off x="6204600" y="1544760"/>
                    <a:ext cx="214920" cy="101880"/>
                    <a:chOff x="6204600" y="1544760"/>
                    <a:chExt cx="214920" cy="101880"/>
                  </a:xfrm>
                </p:grpSpPr>
                <p:pic>
                  <p:nvPicPr>
                    <p:cNvPr id="131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204600" y="1544760"/>
                      <a:ext cx="21492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2" name="Freeform 131"/>
                    <p:cNvSpPr/>
                    <p:nvPr/>
                  </p:nvSpPr>
                  <p:spPr>
                    <a:xfrm>
                      <a:off x="6223680" y="1562760"/>
                      <a:ext cx="17460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3" name="Freeform 191"/>
                  <p:cNvSpPr/>
                  <p:nvPr/>
                </p:nvSpPr>
                <p:spPr>
                  <a:xfrm>
                    <a:off x="5963760" y="1293840"/>
                    <a:ext cx="43164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4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5" name="Freeform 149"/>
                  <p:cNvGrpSpPr/>
                  <p:nvPr/>
                </p:nvGrpSpPr>
                <p:grpSpPr>
                  <a:xfrm>
                    <a:off x="5882040" y="1544760"/>
                    <a:ext cx="210600" cy="101880"/>
                    <a:chOff x="5882040" y="1544760"/>
                    <a:chExt cx="210600" cy="101880"/>
                  </a:xfrm>
                </p:grpSpPr>
                <p:pic>
                  <p:nvPicPr>
                    <p:cNvPr id="136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882040" y="1544760"/>
                      <a:ext cx="210600" cy="101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7" name="Freeform 136"/>
                    <p:cNvSpPr/>
                    <p:nvPr/>
                  </p:nvSpPr>
                  <p:spPr>
                    <a:xfrm>
                      <a:off x="5898240" y="1562760"/>
                      <a:ext cx="176040" cy="676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8" name="Freeform 191"/>
                  <p:cNvSpPr/>
                  <p:nvPr/>
                </p:nvSpPr>
                <p:spPr>
                  <a:xfrm>
                    <a:off x="5636880" y="1293840"/>
                    <a:ext cx="390240" cy="3153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39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0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1" name="Freeform 149"/>
                  <p:cNvGrpSpPr/>
                  <p:nvPr/>
                </p:nvGrpSpPr>
                <p:grpSpPr>
                  <a:xfrm>
                    <a:off x="5598720" y="1541160"/>
                    <a:ext cx="218160" cy="105120"/>
                    <a:chOff x="5598720" y="1541160"/>
                    <a:chExt cx="218160" cy="105120"/>
                  </a:xfrm>
                </p:grpSpPr>
                <p:pic>
                  <p:nvPicPr>
                    <p:cNvPr id="14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598720" y="1541160"/>
                      <a:ext cx="21816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3" name="Freeform 142"/>
                    <p:cNvSpPr/>
                    <p:nvPr/>
                  </p:nvSpPr>
                  <p:spPr>
                    <a:xfrm>
                      <a:off x="5619240" y="1559520"/>
                      <a:ext cx="177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4" name="Freeform 191"/>
                  <p:cNvSpPr/>
                  <p:nvPr/>
                </p:nvSpPr>
                <p:spPr>
                  <a:xfrm>
                    <a:off x="5361120" y="1296360"/>
                    <a:ext cx="42768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5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6" name="Freeform 149"/>
                  <p:cNvGrpSpPr/>
                  <p:nvPr/>
                </p:nvGrpSpPr>
                <p:grpSpPr>
                  <a:xfrm>
                    <a:off x="5300280" y="1541160"/>
                    <a:ext cx="195480" cy="105120"/>
                    <a:chOff x="5300280" y="1541160"/>
                    <a:chExt cx="195480" cy="105120"/>
                  </a:xfrm>
                </p:grpSpPr>
                <p:pic>
                  <p:nvPicPr>
                    <p:cNvPr id="14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300280" y="1541160"/>
                      <a:ext cx="19548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8" name="Freeform 147"/>
                    <p:cNvSpPr/>
                    <p:nvPr/>
                  </p:nvSpPr>
                  <p:spPr>
                    <a:xfrm>
                      <a:off x="5316120" y="1559520"/>
                      <a:ext cx="1634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9" name="Freeform 191"/>
                  <p:cNvSpPr/>
                  <p:nvPr/>
                </p:nvSpPr>
                <p:spPr>
                  <a:xfrm>
                    <a:off x="5037120" y="1296360"/>
                    <a:ext cx="37188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0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1" name="Freeform 149"/>
                  <p:cNvGrpSpPr/>
                  <p:nvPr/>
                </p:nvGrpSpPr>
                <p:grpSpPr>
                  <a:xfrm>
                    <a:off x="4981680" y="1541160"/>
                    <a:ext cx="181440" cy="105120"/>
                    <a:chOff x="4981680" y="1541160"/>
                    <a:chExt cx="181440" cy="105120"/>
                  </a:xfrm>
                </p:grpSpPr>
                <p:pic>
                  <p:nvPicPr>
                    <p:cNvPr id="15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981680" y="1541160"/>
                      <a:ext cx="18144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3" name="Freeform 152"/>
                    <p:cNvSpPr/>
                    <p:nvPr/>
                  </p:nvSpPr>
                  <p:spPr>
                    <a:xfrm>
                      <a:off x="4998600" y="1559520"/>
                      <a:ext cx="1472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4" name="Freeform 191"/>
                  <p:cNvSpPr/>
                  <p:nvPr/>
                </p:nvSpPr>
                <p:spPr>
                  <a:xfrm>
                    <a:off x="4707360" y="1296360"/>
                    <a:ext cx="44496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5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6" name="Freeform 149"/>
                  <p:cNvGrpSpPr/>
                  <p:nvPr/>
                </p:nvGrpSpPr>
                <p:grpSpPr>
                  <a:xfrm>
                    <a:off x="4647600" y="1541160"/>
                    <a:ext cx="188280" cy="105120"/>
                    <a:chOff x="4647600" y="1541160"/>
                    <a:chExt cx="188280" cy="105120"/>
                  </a:xfrm>
                </p:grpSpPr>
                <p:pic>
                  <p:nvPicPr>
                    <p:cNvPr id="15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647600" y="1541160"/>
                      <a:ext cx="18828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8" name="Freeform 157"/>
                    <p:cNvSpPr/>
                    <p:nvPr/>
                  </p:nvSpPr>
                  <p:spPr>
                    <a:xfrm>
                      <a:off x="4662720" y="1559520"/>
                      <a:ext cx="15768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9" name="Freeform 191"/>
                  <p:cNvSpPr/>
                  <p:nvPr/>
                </p:nvSpPr>
                <p:spPr>
                  <a:xfrm>
                    <a:off x="4380120" y="1296360"/>
                    <a:ext cx="40140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0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1" name="Freeform 149"/>
                  <p:cNvGrpSpPr/>
                  <p:nvPr/>
                </p:nvGrpSpPr>
                <p:grpSpPr>
                  <a:xfrm>
                    <a:off x="4316400" y="1541160"/>
                    <a:ext cx="195840" cy="105120"/>
                    <a:chOff x="4316400" y="1541160"/>
                    <a:chExt cx="195840" cy="105120"/>
                  </a:xfrm>
                </p:grpSpPr>
                <p:pic>
                  <p:nvPicPr>
                    <p:cNvPr id="16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316400" y="1541160"/>
                      <a:ext cx="195840" cy="1051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3" name="Freeform 162"/>
                    <p:cNvSpPr/>
                    <p:nvPr/>
                  </p:nvSpPr>
                  <p:spPr>
                    <a:xfrm>
                      <a:off x="4334400" y="1559520"/>
                      <a:ext cx="159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4" name="Freeform 191"/>
                  <p:cNvSpPr/>
                  <p:nvPr/>
                </p:nvSpPr>
                <p:spPr>
                  <a:xfrm>
                    <a:off x="4056480" y="1296360"/>
                    <a:ext cx="406440" cy="3146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5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6" name="Freeform 149"/>
                  <p:cNvGrpSpPr/>
                  <p:nvPr/>
                </p:nvGrpSpPr>
                <p:grpSpPr>
                  <a:xfrm>
                    <a:off x="4003920" y="1543320"/>
                    <a:ext cx="175320" cy="102960"/>
                    <a:chOff x="4003920" y="1543320"/>
                    <a:chExt cx="175320" cy="102960"/>
                  </a:xfrm>
                </p:grpSpPr>
                <p:pic>
                  <p:nvPicPr>
                    <p:cNvPr id="16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003920" y="1543320"/>
                      <a:ext cx="17532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8" name="Freeform 167"/>
                    <p:cNvSpPr/>
                    <p:nvPr/>
                  </p:nvSpPr>
                  <p:spPr>
                    <a:xfrm>
                      <a:off x="4017960" y="1560960"/>
                      <a:ext cx="1465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9" name="Freeform 191"/>
                  <p:cNvSpPr/>
                  <p:nvPr/>
                </p:nvSpPr>
                <p:spPr>
                  <a:xfrm>
                    <a:off x="3723480" y="1293840"/>
                    <a:ext cx="3610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0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1" name="Freeform 149"/>
                  <p:cNvGrpSpPr/>
                  <p:nvPr/>
                </p:nvGrpSpPr>
                <p:grpSpPr>
                  <a:xfrm>
                    <a:off x="3654000" y="1543320"/>
                    <a:ext cx="198360" cy="102960"/>
                    <a:chOff x="3654000" y="1543320"/>
                    <a:chExt cx="198360" cy="102960"/>
                  </a:xfrm>
                </p:grpSpPr>
                <p:pic>
                  <p:nvPicPr>
                    <p:cNvPr id="17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654000" y="1543320"/>
                      <a:ext cx="19836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3" name="Freeform 172"/>
                    <p:cNvSpPr/>
                    <p:nvPr/>
                  </p:nvSpPr>
                  <p:spPr>
                    <a:xfrm>
                      <a:off x="3672000" y="1560960"/>
                      <a:ext cx="1609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4" name="Freeform 191"/>
                  <p:cNvSpPr/>
                  <p:nvPr/>
                </p:nvSpPr>
                <p:spPr>
                  <a:xfrm>
                    <a:off x="3396600" y="1293840"/>
                    <a:ext cx="38592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5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6" name="Freeform 149"/>
                  <p:cNvGrpSpPr/>
                  <p:nvPr/>
                </p:nvGrpSpPr>
                <p:grpSpPr>
                  <a:xfrm>
                    <a:off x="3335040" y="1543320"/>
                    <a:ext cx="193320" cy="102960"/>
                    <a:chOff x="3335040" y="1543320"/>
                    <a:chExt cx="193320" cy="102960"/>
                  </a:xfrm>
                </p:grpSpPr>
                <p:pic>
                  <p:nvPicPr>
                    <p:cNvPr id="17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335040" y="1543320"/>
                      <a:ext cx="19332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8" name="Freeform 177"/>
                    <p:cNvSpPr/>
                    <p:nvPr/>
                  </p:nvSpPr>
                  <p:spPr>
                    <a:xfrm>
                      <a:off x="3350160" y="1560960"/>
                      <a:ext cx="16164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9" name="Freeform 191"/>
                  <p:cNvSpPr/>
                  <p:nvPr/>
                </p:nvSpPr>
                <p:spPr>
                  <a:xfrm>
                    <a:off x="3072600" y="1293840"/>
                    <a:ext cx="3952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0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1" name="Freeform 149"/>
                  <p:cNvGrpSpPr/>
                  <p:nvPr/>
                </p:nvGrpSpPr>
                <p:grpSpPr>
                  <a:xfrm>
                    <a:off x="3026520" y="1543320"/>
                    <a:ext cx="174960" cy="102960"/>
                    <a:chOff x="3026520" y="1543320"/>
                    <a:chExt cx="174960" cy="102960"/>
                  </a:xfrm>
                </p:grpSpPr>
                <p:pic>
                  <p:nvPicPr>
                    <p:cNvPr id="18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026520" y="1543320"/>
                      <a:ext cx="17496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3" name="Freeform 182"/>
                    <p:cNvSpPr/>
                    <p:nvPr/>
                  </p:nvSpPr>
                  <p:spPr>
                    <a:xfrm>
                      <a:off x="3042360" y="1560960"/>
                      <a:ext cx="14220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4" name="Freeform 191"/>
                  <p:cNvSpPr/>
                  <p:nvPr/>
                </p:nvSpPr>
                <p:spPr>
                  <a:xfrm>
                    <a:off x="2745720" y="1293840"/>
                    <a:ext cx="42624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5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6" name="Freeform 149"/>
                  <p:cNvGrpSpPr/>
                  <p:nvPr/>
                </p:nvGrpSpPr>
                <p:grpSpPr>
                  <a:xfrm>
                    <a:off x="2708640" y="1543320"/>
                    <a:ext cx="168840" cy="102960"/>
                    <a:chOff x="2708640" y="1543320"/>
                    <a:chExt cx="168840" cy="102960"/>
                  </a:xfrm>
                </p:grpSpPr>
                <p:pic>
                  <p:nvPicPr>
                    <p:cNvPr id="18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708640" y="1543320"/>
                      <a:ext cx="16884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8" name="Freeform 187"/>
                    <p:cNvSpPr/>
                    <p:nvPr/>
                  </p:nvSpPr>
                  <p:spPr>
                    <a:xfrm>
                      <a:off x="2721600" y="1560960"/>
                      <a:ext cx="1411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9" name="Freeform 191"/>
                  <p:cNvSpPr/>
                  <p:nvPr/>
                </p:nvSpPr>
                <p:spPr>
                  <a:xfrm>
                    <a:off x="2421720" y="1293840"/>
                    <a:ext cx="42948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0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1" name="Freeform 149"/>
                  <p:cNvGrpSpPr/>
                  <p:nvPr/>
                </p:nvGrpSpPr>
                <p:grpSpPr>
                  <a:xfrm>
                    <a:off x="2365920" y="1543320"/>
                    <a:ext cx="184680" cy="102960"/>
                    <a:chOff x="2365920" y="1543320"/>
                    <a:chExt cx="184680" cy="102960"/>
                  </a:xfrm>
                </p:grpSpPr>
                <p:pic>
                  <p:nvPicPr>
                    <p:cNvPr id="19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365920" y="1543320"/>
                      <a:ext cx="184680" cy="1029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3" name="Freeform 192"/>
                    <p:cNvSpPr/>
                    <p:nvPr/>
                  </p:nvSpPr>
                  <p:spPr>
                    <a:xfrm>
                      <a:off x="2382480" y="1560960"/>
                      <a:ext cx="150120" cy="6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4" name="Freeform 191"/>
                  <p:cNvSpPr/>
                  <p:nvPr/>
                </p:nvSpPr>
                <p:spPr>
                  <a:xfrm>
                    <a:off x="2094840" y="1293840"/>
                    <a:ext cx="403200" cy="316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5" name="Picture 13" descr="5"/>
          <p:cNvPicPr/>
          <p:nvPr/>
        </p:nvPicPr>
        <p:blipFill>
          <a:blip r:embed="rId9"/>
          <a:stretch/>
        </p:blipFill>
        <p:spPr>
          <a:xfrm>
            <a:off x="1159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6" name="Picture 12" descr="5"/>
          <p:cNvPicPr/>
          <p:nvPr/>
        </p:nvPicPr>
        <p:blipFill>
          <a:blip r:embed="rId10"/>
          <a:stretch/>
        </p:blipFill>
        <p:spPr>
          <a:xfrm>
            <a:off x="94298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1"/>
          <a:stretch/>
        </p:blipFill>
        <p:spPr>
          <a:xfrm>
            <a:off x="77760" y="100080"/>
            <a:ext cx="1001880" cy="97164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3" descr="5"/>
          <p:cNvPicPr/>
          <p:nvPr/>
        </p:nvPicPr>
        <p:blipFill>
          <a:blip r:embed="rId12"/>
          <a:stretch/>
        </p:blipFill>
        <p:spPr>
          <a:xfrm>
            <a:off x="99442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8" descr="000o"/>
          <p:cNvPicPr/>
          <p:nvPr/>
        </p:nvPicPr>
        <p:blipFill>
          <a:blip r:embed="rId13"/>
          <a:stretch/>
        </p:blipFill>
        <p:spPr>
          <a:xfrm>
            <a:off x="-396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9" descr="000o"/>
          <p:cNvPicPr/>
          <p:nvPr/>
        </p:nvPicPr>
        <p:blipFill>
          <a:blip r:embed="rId13"/>
          <a:stretch/>
        </p:blipFill>
        <p:spPr>
          <a:xfrm>
            <a:off x="-396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10" descr="000o"/>
          <p:cNvPicPr/>
          <p:nvPr/>
        </p:nvPicPr>
        <p:blipFill>
          <a:blip r:embed="rId13"/>
          <a:stretch/>
        </p:blipFill>
        <p:spPr>
          <a:xfrm rot="16200000">
            <a:off x="-33310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1" descr="000o"/>
          <p:cNvPicPr/>
          <p:nvPr/>
        </p:nvPicPr>
        <p:blipFill>
          <a:blip r:embed="rId13"/>
          <a:stretch/>
        </p:blipFill>
        <p:spPr>
          <a:xfrm rot="16200000">
            <a:off x="75571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3" name="AutoShape 151"/>
          <p:cNvSpPr/>
          <p:nvPr/>
        </p:nvSpPr>
        <p:spPr>
          <a:xfrm>
            <a:off x="54500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4" name="Picture 148" descr="D:\GIÁO ÁN 1 2020-2021\HÌNH SOẠN GIÁO ÁN\Nhạc cụ\Thanh phách.jpg"/>
          <p:cNvPicPr/>
          <p:nvPr/>
        </p:nvPicPr>
        <p:blipFill>
          <a:blip r:embed="rId14"/>
          <a:srcRect l="43743" t="15153" r="37956" b="74745"/>
          <a:stretch/>
        </p:blipFill>
        <p:spPr>
          <a:xfrm>
            <a:off x="3986280" y="2286000"/>
            <a:ext cx="3949560" cy="3071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icture 11" descr="14"/>
          <p:cNvPicPr/>
          <p:nvPr/>
        </p:nvPicPr>
        <p:blipFill>
          <a:blip r:embed="rId2"/>
          <a:srcRect l="11783" t="3337" r="31020" b="8888"/>
          <a:stretch/>
        </p:blipFill>
        <p:spPr>
          <a:xfrm>
            <a:off x="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267" name="Rectangle 3"/>
          <p:cNvSpPr/>
          <p:nvPr/>
        </p:nvSpPr>
        <p:spPr>
          <a:xfrm>
            <a:off x="4700520" y="222120"/>
            <a:ext cx="1457280" cy="60228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trike="noStrike" spc="-1">
                <a:solidFill>
                  <a:srgbClr val="FF0000"/>
                </a:solidFill>
                <a:latin typeface="Times New Roman"/>
                <a:ea typeface="Times New Roman"/>
              </a:rPr>
              <a:t>Tiết 3</a:t>
            </a:r>
            <a:endParaRPr lang="en-US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8" name="Text Box 9"/>
          <p:cNvSpPr/>
          <p:nvPr/>
        </p:nvSpPr>
        <p:spPr>
          <a:xfrm>
            <a:off x="557280" y="1071720"/>
            <a:ext cx="4086000" cy="480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1713CB"/>
                </a:solidFill>
                <a:latin typeface="Times New Roman"/>
                <a:ea typeface="Times New Roman"/>
              </a:rPr>
              <a:t>Thường thức âm nhạc: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9" name="Text Box 10"/>
          <p:cNvSpPr/>
          <p:nvPr/>
        </p:nvSpPr>
        <p:spPr>
          <a:xfrm>
            <a:off x="2843280" y="1525680"/>
            <a:ext cx="6072120" cy="541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0000"/>
                </a:solidFill>
                <a:latin typeface="Times New Roman"/>
              </a:rPr>
              <a:t>CÂU CHUYỆN VỀ THANH PHÁCH</a:t>
            </a:r>
            <a:endParaRPr lang="en-US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0" name="Text Box 9"/>
          <p:cNvSpPr/>
          <p:nvPr/>
        </p:nvSpPr>
        <p:spPr>
          <a:xfrm>
            <a:off x="628560" y="1944720"/>
            <a:ext cx="2928960" cy="480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1713CB"/>
                </a:solidFill>
                <a:latin typeface="Times New Roman"/>
                <a:ea typeface="Times New Roman"/>
              </a:rPr>
              <a:t>Vận dụng sáng tạo: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1" name="Text Box 10"/>
          <p:cNvSpPr/>
          <p:nvPr/>
        </p:nvSpPr>
        <p:spPr>
          <a:xfrm>
            <a:off x="3129120" y="2214720"/>
            <a:ext cx="4643280" cy="541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0000"/>
                </a:solidFill>
                <a:latin typeface="Times New Roman"/>
              </a:rPr>
              <a:t>DÀI – NGẮN</a:t>
            </a:r>
            <a:endParaRPr lang="en-US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2" name="Rectangle 13"/>
          <p:cNvSpPr/>
          <p:nvPr/>
        </p:nvSpPr>
        <p:spPr>
          <a:xfrm>
            <a:off x="-14400" y="0"/>
            <a:ext cx="10972800" cy="6858000"/>
          </a:xfrm>
          <a:prstGeom prst="rect">
            <a:avLst/>
          </a:prstGeom>
          <a:noFill/>
          <a:ln w="88920">
            <a:solidFill>
              <a:srgbClr val="0000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73" name="Picture 7" descr="D:\GIÁO ÁN 1 2020-2021\HÌNH SOẠN GIÁO ÁN\Thường thức âm nhạc\THANH PHÁCH\Câu chuyện thanh phách - Copy - Copy (2).jpg"/>
          <p:cNvPicPr/>
          <p:nvPr/>
        </p:nvPicPr>
        <p:blipFill>
          <a:blip r:embed="rId3">
            <a:lum contrast="20000"/>
          </a:blip>
          <a:stretch/>
        </p:blipFill>
        <p:spPr>
          <a:xfrm>
            <a:off x="1628640" y="2714760"/>
            <a:ext cx="8643960" cy="2881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4"/>
  <p:tag name="MMPROD_UIDATA" val="&lt;database version=&quot;10.0&quot;&gt;&lt;object type=&quot;1&quot; unique_id=&quot;10001&quot;&gt;&lt;object type=&quot;2&quot; unique_id=&quot;10634&quot;&gt;&lt;object type=&quot;3&quot; unique_id=&quot;10636&quot;&gt;&lt;property id=&quot;20148&quot; value=&quot;5&quot;/&gt;&lt;property id=&quot;20300&quot; value=&quot;Slide 1&quot;/&gt;&lt;property id=&quot;20307&quot; value=&quot;257&quot;/&gt;&lt;/object&gt;&lt;object type=&quot;3&quot; unique_id=&quot;10637&quot;&gt;&lt;property id=&quot;20148&quot; value=&quot;5&quot;/&gt;&lt;property id=&quot;20300&quot; value=&quot;Slide 2&quot;/&gt;&lt;property id=&quot;20307&quot; value=&quot;258&quot;/&gt;&lt;/object&gt;&lt;object type=&quot;3&quot; unique_id=&quot;10653&quot;&gt;&lt;property id=&quot;20148&quot; value=&quot;5&quot;/&gt;&lt;property id=&quot;20300&quot; value=&quot;Slide 3&quot;/&gt;&lt;property id=&quot;20307&quot; value=&quot;273&quot;/&gt;&lt;/object&gt;&lt;/object&gt;&lt;object type=&quot;8&quot; unique_id=&quot;1067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7767</TotalTime>
  <Words>30</Words>
  <Application>Microsoft Office PowerPoint</Application>
  <PresentationFormat>Custom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Minh Hien</dc:creator>
  <dc:description/>
  <cp:lastModifiedBy>MTC</cp:lastModifiedBy>
  <cp:revision>648</cp:revision>
  <dcterms:created xsi:type="dcterms:W3CDTF">2010-04-30T20:19:48Z</dcterms:created>
  <dcterms:modified xsi:type="dcterms:W3CDTF">2026-03-18T08:28:57Z</dcterms:modified>
  <dc:language>en-US</dc:language>
</cp:coreProperties>
</file>