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5"/>
  </p:notesMasterIdLst>
  <p:sldIdLst>
    <p:sldId id="551" r:id="rId2"/>
    <p:sldId id="566" r:id="rId3"/>
    <p:sldId id="567" r:id="rId4"/>
  </p:sldIdLst>
  <p:sldSz cx="10972800" cy="6858000"/>
  <p:notesSz cx="6858000" cy="9144000"/>
  <p:custDataLst>
    <p:tags r:id="rId6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1713CB"/>
    <a:srgbClr val="FFFFCC"/>
    <a:srgbClr val="66FF66"/>
    <a:srgbClr val="CCFFFF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2" autoAdjust="0"/>
    <p:restoredTop sz="94660" autoAdjust="0"/>
  </p:normalViewPr>
  <p:slideViewPr>
    <p:cSldViewPr>
      <p:cViewPr>
        <p:scale>
          <a:sx n="70" d="100"/>
          <a:sy n="70" d="100"/>
        </p:scale>
        <p:origin x="-858" y="-492"/>
      </p:cViewPr>
      <p:guideLst>
        <p:guide orient="horz" pos="2160"/>
        <p:guide pos="34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F42CD8A-689F-4CE0-8C1B-F909FE787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02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EDED94-EB84-4FB1-83B1-079A0B21E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21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56F9C-7F4B-4E8F-B28D-64BD4F48C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123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03ED7-A2FA-4680-B4BF-6383C1EA8A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6910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97CD1-20C7-4AD4-B2DD-388F276945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809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621A9-6239-412D-B70B-6F793CF19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08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6C93E-3878-42D3-AF46-6A4A45CC7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83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B9224-99C6-46C3-8213-CAABB39D6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88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F9A7F-843A-463B-8365-BA124784C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51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5C37E-B61B-4DCD-AC22-5772746BF8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68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3F736-59EF-4FAE-B24B-4C51A1128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2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7B4DB-E591-49A3-AD1A-F9C6A145E4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18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EF736-6A16-4A83-9EE4-428FDA06B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31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F114C-D296-43CF-8003-17D5E741EE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965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charset="0"/>
              </a:defRPr>
            </a:lvl1pPr>
          </a:lstStyle>
          <a:p>
            <a:pPr>
              <a:defRPr/>
            </a:pPr>
            <a:fld id="{0E2C32C0-92C0-4BFA-A5A7-16C09E802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5"/>
          <p:cNvSpPr>
            <a:spLocks noChangeArrowheads="1"/>
          </p:cNvSpPr>
          <p:nvPr/>
        </p:nvSpPr>
        <p:spPr bwMode="auto">
          <a:xfrm>
            <a:off x="461963" y="2786063"/>
            <a:ext cx="392906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3200" b="1">
                <a:solidFill>
                  <a:srgbClr val="1713CB"/>
                </a:solidFill>
                <a:cs typeface="Times New Roman" pitchFamily="18" charset="0"/>
              </a:rPr>
              <a:t>ÔN TẬP BÀI HÁT:</a:t>
            </a:r>
          </a:p>
        </p:txBody>
      </p:sp>
      <p:pic>
        <p:nvPicPr>
          <p:cNvPr id="5124" name="Picture 1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294063"/>
            <a:ext cx="5062538" cy="231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5341938" y="4035425"/>
            <a:ext cx="5329237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2800" b="1" i="1">
                <a:latin typeface="Cambria" pitchFamily="18" charset="0"/>
                <a:cs typeface="Times New Roman" pitchFamily="18" charset="0"/>
              </a:rPr>
              <a:t>Nhạc và lời: Nguyễn Văn Chung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711325" y="3294063"/>
            <a:ext cx="8023225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  <a:latin typeface="Cambria" pitchFamily="18" charset="0"/>
              </a:rPr>
              <a:t>MẸ ƠI CÓ BIẾT</a:t>
            </a:r>
          </a:p>
        </p:txBody>
      </p:sp>
      <p:pic>
        <p:nvPicPr>
          <p:cNvPr id="512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0" y="1042988"/>
            <a:ext cx="6697663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4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250" y="28575"/>
            <a:ext cx="8351838" cy="682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5" descr="C:\Users\Administrator\Downloads\palm-tree-155730_128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5"/>
            <a:ext cx="1598613" cy="186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6" descr="C:\Users\Administrator\Downloads\palm-tree-155730_1280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66"/>
          <a:stretch>
            <a:fillRect/>
          </a:stretch>
        </p:blipFill>
        <p:spPr bwMode="auto">
          <a:xfrm>
            <a:off x="9015413" y="14288"/>
            <a:ext cx="1957387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987550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50" y="1987550"/>
            <a:ext cx="4492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7838" y="1987550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1987550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1987550"/>
            <a:ext cx="4492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8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1987550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9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4975" y="30448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0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25" y="30448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1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675" y="30448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2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538" y="3044825"/>
            <a:ext cx="449262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3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4950" y="30448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4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800" y="3044825"/>
            <a:ext cx="4492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5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613" y="30448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6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7463" y="30448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7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7613" y="41497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8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1497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275" y="41497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0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8688" y="41497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1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0050" y="41497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2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2038" y="41497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3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5825" y="52292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4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513" y="52292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5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700" y="5229225"/>
            <a:ext cx="4492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6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963" y="52292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7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663" y="52292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8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6175" y="5229225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9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2575" y="6388100"/>
            <a:ext cx="4492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0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538" y="6388100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1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575" y="6388100"/>
            <a:ext cx="449263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2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6388100"/>
            <a:ext cx="4508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3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613" y="6388100"/>
            <a:ext cx="449262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4" name="Picture 4" descr="D:\GIÁO ÁN 1 2020-2021\HÌNH SOẠN GIÁO ÁN\BỘ GÕ CƠ THỂ\Picture5 - Copy (3)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3488" y="6388100"/>
            <a:ext cx="449262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5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966913"/>
            <a:ext cx="439738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6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0375" y="1966913"/>
            <a:ext cx="439738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7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7388" y="3044825"/>
            <a:ext cx="43973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8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8" y="3044825"/>
            <a:ext cx="43973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29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075" y="3028950"/>
            <a:ext cx="4381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0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3" y="3071813"/>
            <a:ext cx="439737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1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0" y="4135438"/>
            <a:ext cx="43815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2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8163" y="4149725"/>
            <a:ext cx="4381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3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463" y="4149725"/>
            <a:ext cx="4381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4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4225" y="5213350"/>
            <a:ext cx="438150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5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8838" y="5229225"/>
            <a:ext cx="43973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6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7538" y="5229225"/>
            <a:ext cx="43973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7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3725" y="6350000"/>
            <a:ext cx="43973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8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000" y="6372225"/>
            <a:ext cx="43973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39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288" y="6388100"/>
            <a:ext cx="439737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40" name="Picture 3" descr="D:\GIÁO ÁN 1 2020-2021\HÌNH SOẠN GIÁO ÁN\BỘ GÕ CƠ THỂ\Picture5 - Copy (2)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4675" y="6350000"/>
            <a:ext cx="439738" cy="41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1598613" y="3408363"/>
            <a:ext cx="8023225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Cambria" pitchFamily="18" charset="0"/>
              </a:rPr>
              <a:t>MẸ ƠI CÓ BIẾT</a:t>
            </a:r>
          </a:p>
        </p:txBody>
      </p:sp>
      <p:pic>
        <p:nvPicPr>
          <p:cNvPr id="21508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1030288"/>
            <a:ext cx="6276975" cy="1966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9" name="Rectangle 3"/>
          <p:cNvSpPr>
            <a:spLocks noChangeArrowheads="1"/>
          </p:cNvSpPr>
          <p:nvPr/>
        </p:nvSpPr>
        <p:spPr bwMode="auto">
          <a:xfrm>
            <a:off x="1566863" y="2117725"/>
            <a:ext cx="1457325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eaLnBrk="1" hangingPunct="1"/>
            <a:r>
              <a:rPr lang="en-US" sz="3200" b="1">
                <a:solidFill>
                  <a:srgbClr val="FF0000"/>
                </a:solidFill>
                <a:cs typeface="Times New Roman" pitchFamily="18" charset="0"/>
              </a:rPr>
              <a:t>Tiết 2</a:t>
            </a:r>
          </a:p>
        </p:txBody>
      </p:sp>
      <p:sp>
        <p:nvSpPr>
          <p:cNvPr id="24584" name="Rectangle 3"/>
          <p:cNvSpPr>
            <a:spLocks noChangeArrowheads="1"/>
          </p:cNvSpPr>
          <p:nvPr/>
        </p:nvSpPr>
        <p:spPr bwMode="auto">
          <a:xfrm>
            <a:off x="468313" y="2811463"/>
            <a:ext cx="4370387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2800" b="1">
                <a:solidFill>
                  <a:srgbClr val="1713CB"/>
                </a:solidFill>
                <a:cs typeface="Times New Roman" pitchFamily="18" charset="0"/>
              </a:rPr>
              <a:t>ÔN TẬP BÀI HÁT:</a:t>
            </a: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74800" y="4487863"/>
            <a:ext cx="80232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Cambria" pitchFamily="18" charset="0"/>
              </a:rPr>
              <a:t>RU CON</a:t>
            </a:r>
          </a:p>
        </p:txBody>
      </p:sp>
      <p:sp>
        <p:nvSpPr>
          <p:cNvPr id="24586" name="Rectangle 3"/>
          <p:cNvSpPr>
            <a:spLocks noChangeArrowheads="1"/>
          </p:cNvSpPr>
          <p:nvPr/>
        </p:nvSpPr>
        <p:spPr bwMode="auto">
          <a:xfrm>
            <a:off x="446088" y="4035425"/>
            <a:ext cx="43688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/>
          <a:p>
            <a:pPr algn="l" eaLnBrk="1" hangingPunct="1"/>
            <a:r>
              <a:rPr lang="en-US" sz="2800" b="1">
                <a:solidFill>
                  <a:srgbClr val="1713CB"/>
                </a:solidFill>
                <a:cs typeface="Times New Roman" pitchFamily="18" charset="0"/>
              </a:rPr>
              <a:t>NGHE NHẠC:</a:t>
            </a:r>
          </a:p>
        </p:txBody>
      </p:sp>
      <p:pic>
        <p:nvPicPr>
          <p:cNvPr id="21513" name="Picture 12" descr="LỜI RU TRẺ THƠ - Hát Ru Con dân ca Bắc Bộ ( Mẹ nghe mẹ ngủ trước con ) -  YouTub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2" t="13469" r="4533" b="12933"/>
          <a:stretch>
            <a:fillRect/>
          </a:stretch>
        </p:blipFill>
        <p:spPr bwMode="auto">
          <a:xfrm>
            <a:off x="7097713" y="3756025"/>
            <a:ext cx="3495675" cy="188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4" name="Picture 11" descr="C:\Users\Administrator\Downloads\palm-tree-155730_128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966"/>
          <a:stretch>
            <a:fillRect/>
          </a:stretch>
        </p:blipFill>
        <p:spPr bwMode="auto">
          <a:xfrm>
            <a:off x="8474075" y="1920875"/>
            <a:ext cx="2119313" cy="256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0" grpId="0"/>
      <p:bldP spid="24584" grpId="0"/>
      <p:bldP spid="15" grpId="0"/>
      <p:bldP spid="2458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3"/>
  <p:tag name="MMPROD_UIDATA" val="&lt;database version=&quot;10.0&quot;&gt;&lt;object type=&quot;1&quot; unique_id=&quot;10001&quot;&gt;&lt;object type=&quot;2&quot; unique_id=&quot;10555&quot;&gt;&lt;object type=&quot;3&quot; unique_id=&quot;10559&quot;&gt;&lt;property id=&quot;20148&quot; value=&quot;5&quot;/&gt;&lt;property id=&quot;20300&quot; value=&quot;Slide 1&quot;/&gt;&lt;property id=&quot;20307&quot; value=&quot;551&quot;/&gt;&lt;/object&gt;&lt;object type=&quot;3&quot; unique_id=&quot;10566&quot;&gt;&lt;property id=&quot;20148&quot; value=&quot;5&quot;/&gt;&lt;property id=&quot;20300&quot; value=&quot;Slide 2&quot;/&gt;&lt;property id=&quot;20307&quot; value=&quot;566&quot;/&gt;&lt;/object&gt;&lt;object type=&quot;3&quot; unique_id=&quot;10575&quot;&gt;&lt;property id=&quot;20148&quot; value=&quot;5&quot;/&gt;&lt;property id=&quot;20300&quot; value=&quot;Slide 3&quot;/&gt;&lt;property id=&quot;20307&quot; value=&quot;567&quot;/&gt;&lt;/object&gt;&lt;/object&gt;&lt;object type=&quot;8&quot; unique_id=&quot;10597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12697</TotalTime>
  <Words>32</Words>
  <Application>Microsoft Office PowerPoint</Application>
  <PresentationFormat>Custom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MTC</cp:lastModifiedBy>
  <cp:revision>640</cp:revision>
  <dcterms:created xsi:type="dcterms:W3CDTF">2010-04-30T18:19:48Z</dcterms:created>
  <dcterms:modified xsi:type="dcterms:W3CDTF">2026-03-18T08:26:48Z</dcterms:modified>
</cp:coreProperties>
</file>