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109728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04" y="-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>
        <a:defRPr b="0" i="0" u="none"/>
      </a:lvl1pPr>
    </p:titleStyle>
    <p:bodyStyle>
      <a:lvl2pPr>
        <a:defRPr b="0" i="0" u="none"/>
      </a:lvl2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1&quot;/&gt;&lt;property id=&quot;20307&quot; value=&quot;259&quot;/&gt;&lt;/object&gt;&lt;object type=&quot;3&quot; unique_id=&quot;10007&quot;&gt;&lt;property id=&quot;20148&quot; value=&quot;5&quot;/&gt;&lt;property id=&quot;20300&quot; value=&quot;Slide 2&quot;/&gt;&lt;property id=&quot;20307&quot; value=&quot;260&quot;/&gt;&lt;/object&gt;&lt;object type=&quot;3&quot; unique_id=&quot;10008&quot;&gt;&lt;property id=&quot;20148&quot; value=&quot;5&quot;/&gt;&lt;property id=&quot;20300&quot; value=&quot;Slide 3&quot;/&gt;&lt;property id=&quot;20307&quot; value=&quot;261&quot;/&gt;&lt;/object&gt;&lt;object type=&quot;3&quot; unique_id=&quot;10009&quot;&gt;&lt;property id=&quot;20148&quot; value=&quot;5&quot;/&gt;&lt;property id=&quot;20300&quot; value=&quot;Slide 4&quot;/&gt;&lt;property id=&quot;20307&quot; value=&quot;262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24</Words>
  <Application>Microsoft Office PowerPoint</Application>
  <PresentationFormat>Custom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MTC</cp:lastModifiedBy>
  <cp:revision>604</cp:revision>
  <dcterms:created xsi:type="dcterms:W3CDTF">2010-04-30T20:19:48Z</dcterms:created>
  <dcterms:modified xsi:type="dcterms:W3CDTF">2026-03-18T08:33:10Z</dcterms:modified>
  <dc:language>en-US</dc:language>
</cp:coreProperties>
</file>