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sldIdLst>
    <p:sldId id="483" r:id="rId2"/>
    <p:sldId id="442" r:id="rId3"/>
    <p:sldId id="345" r:id="rId4"/>
    <p:sldId id="500" r:id="rId5"/>
    <p:sldId id="501" r:id="rId6"/>
    <p:sldId id="502" r:id="rId7"/>
    <p:sldId id="503" r:id="rId8"/>
    <p:sldId id="504" r:id="rId9"/>
    <p:sldId id="451" r:id="rId10"/>
  </p:sldIdLst>
  <p:sldSz cx="10972800" cy="6858000"/>
  <p:notesSz cx="6858000" cy="9144000"/>
  <p:custDataLst>
    <p:tags r:id="rId12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96" autoAdjust="0"/>
    <p:restoredTop sz="94660"/>
  </p:normalViewPr>
  <p:slideViewPr>
    <p:cSldViewPr>
      <p:cViewPr>
        <p:scale>
          <a:sx n="60" d="100"/>
          <a:sy n="60" d="100"/>
        </p:scale>
        <p:origin x="-1158" y="-6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9905CD2-4904-4A50-A805-5EB67A555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64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C065B-D2E3-446D-B071-88B5B6C68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29AB-D89E-4205-A1E2-43CBC4920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4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8ABC-6D26-4105-8BC1-0092EAF5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7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A34C0-F147-4AB5-98A0-C2891448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22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7F94C-2A56-495F-B4BF-D90E6DF81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3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0649C-2492-4F9E-8DC0-B01756B19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0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5AD4E-6CA7-409F-A70F-62754366C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888C6-4596-4E38-ABF2-A8A464EB7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4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5047F-DCD8-4D57-9260-2EED261CE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6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EF4F-C34E-495E-989C-A00236F28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0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907BC-7A92-49C1-A741-88104FB26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0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660D2-9682-433F-8716-8FC7437B7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5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6EA95-F237-450B-97ED-17E831871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5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E67E079-F72E-4657-AC96-51AE1D7F5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5538" y="3716338"/>
            <a:ext cx="39608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Nguyễn Văn Chung</a:t>
            </a:r>
          </a:p>
        </p:txBody>
      </p:sp>
      <p:pic>
        <p:nvPicPr>
          <p:cNvPr id="512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95663"/>
            <a:ext cx="56022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852738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89138"/>
            <a:ext cx="244792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490913" y="701675"/>
            <a:ext cx="40100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MẸ ƠI CÓ BIẾT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1471613"/>
            <a:ext cx="9783763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vi-VN" sz="3200">
                <a:latin typeface="Cambria" pitchFamily="18" charset="0"/>
              </a:rPr>
              <a:t>Mẹ ơi có biết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con thương mẹ nhiều?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Cứ muốn ôm mẹ và cười thật </a:t>
            </a:r>
            <a:r>
              <a:rPr lang="en-US" sz="3200">
                <a:latin typeface="Cambria" pitchFamily="18" charset="0"/>
              </a:rPr>
              <a:t>tươi</a:t>
            </a:r>
            <a:r>
              <a:rPr lang="vi-VN" sz="3200">
                <a:latin typeface="Cambria" pitchFamily="18" charset="0"/>
              </a:rPr>
              <a:t>.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Mẹ ơi con biết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mẹ yêu con lắm!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Mỗi khi con buồn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có mẹ kề bên.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Mái tóc mẹ thơm, ánh mắt mẹ hiền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/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t</a:t>
            </a:r>
            <a:r>
              <a:rPr lang="vi-VN" sz="3200">
                <a:latin typeface="Cambria" pitchFamily="18" charset="0"/>
              </a:rPr>
              <a:t>hích nhất mẹ hát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con sẽ ngủ yên!</a:t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Đ</a:t>
            </a:r>
            <a:r>
              <a:rPr lang="vi-VN" sz="3200">
                <a:latin typeface="Cambria" pitchFamily="18" charset="0"/>
              </a:rPr>
              <a:t>ến lúc con lớn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hứa sẽ chăm ngoan,</a:t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c</a:t>
            </a:r>
            <a:r>
              <a:rPr lang="vi-VN" sz="3200">
                <a:latin typeface="Cambria" pitchFamily="18" charset="0"/>
              </a:rPr>
              <a:t>ố gắng học hành để mẹ được vui</a:t>
            </a:r>
            <a:r>
              <a:rPr lang="en-US" sz="3200">
                <a:latin typeface="Cambria" pitchFamily="18" charset="0"/>
              </a:rPr>
              <a:t>.</a:t>
            </a:r>
            <a:endParaRPr lang="en-US" sz="320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244725"/>
            <a:ext cx="993775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120900"/>
            <a:ext cx="9424987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6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610100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563688"/>
            <a:ext cx="9798050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101850"/>
            <a:ext cx="9775825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8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b="9137"/>
          <a:stretch>
            <a:fillRect/>
          </a:stretch>
        </p:blipFill>
        <p:spPr bwMode="auto">
          <a:xfrm>
            <a:off x="687388" y="2205038"/>
            <a:ext cx="96234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868863"/>
            <a:ext cx="101044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830388"/>
            <a:ext cx="95313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1750"/>
            <a:ext cx="8208963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263" y="214313"/>
            <a:ext cx="2228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5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10.0&quot;&gt;&lt;object type=&quot;1&quot; unique_id=&quot;10001&quot;&gt;&lt;object type=&quot;2&quot; unique_id=&quot;10386&quot;&gt;&lt;object type=&quot;3&quot; unique_id=&quot;10390&quot;&gt;&lt;property id=&quot;20148&quot; value=&quot;5&quot;/&gt;&lt;property id=&quot;20300&quot; value=&quot;Slide 1&quot;/&gt;&lt;property id=&quot;20307&quot; value=&quot;483&quot;/&gt;&lt;/object&gt;&lt;object type=&quot;3&quot; unique_id=&quot;10393&quot;&gt;&lt;property id=&quot;20148&quot; value=&quot;5&quot;/&gt;&lt;property id=&quot;20300&quot; value=&quot;Slide 2&quot;/&gt;&lt;property id=&quot;20307&quot; value=&quot;442&quot;/&gt;&lt;/object&gt;&lt;object type=&quot;3&quot; unique_id=&quot;10394&quot;&gt;&lt;property id=&quot;20148&quot; value=&quot;5&quot;/&gt;&lt;property id=&quot;20300&quot; value=&quot;Slide 3&quot;/&gt;&lt;property id=&quot;20307&quot; value=&quot;345&quot;/&gt;&lt;/object&gt;&lt;object type=&quot;3&quot; unique_id=&quot;10395&quot;&gt;&lt;property id=&quot;20148&quot; value=&quot;5&quot;/&gt;&lt;property id=&quot;20300&quot; value=&quot;Slide 4&quot;/&gt;&lt;property id=&quot;20307&quot; value=&quot;500&quot;/&gt;&lt;/object&gt;&lt;object type=&quot;3&quot; unique_id=&quot;10396&quot;&gt;&lt;property id=&quot;20148&quot; value=&quot;5&quot;/&gt;&lt;property id=&quot;20300&quot; value=&quot;Slide 5&quot;/&gt;&lt;property id=&quot;20307&quot; value=&quot;501&quot;/&gt;&lt;/object&gt;&lt;object type=&quot;3&quot; unique_id=&quot;10397&quot;&gt;&lt;property id=&quot;20148&quot; value=&quot;5&quot;/&gt;&lt;property id=&quot;20300&quot; value=&quot;Slide 6&quot;/&gt;&lt;property id=&quot;20307&quot; value=&quot;502&quot;/&gt;&lt;/object&gt;&lt;object type=&quot;3&quot; unique_id=&quot;10398&quot;&gt;&lt;property id=&quot;20148&quot; value=&quot;5&quot;/&gt;&lt;property id=&quot;20300&quot; value=&quot;Slide 7&quot;/&gt;&lt;property id=&quot;20307&quot; value=&quot;503&quot;/&gt;&lt;/object&gt;&lt;object type=&quot;3&quot; unique_id=&quot;10399&quot;&gt;&lt;property id=&quot;20148&quot; value=&quot;5&quot;/&gt;&lt;property id=&quot;20300&quot; value=&quot;Slide 8&quot;/&gt;&lt;property id=&quot;20307&quot; value=&quot;504&quot;/&gt;&lt;/object&gt;&lt;object type=&quot;3&quot; unique_id=&quot;10400&quot;&gt;&lt;property id=&quot;20148&quot; value=&quot;5&quot;/&gt;&lt;property id=&quot;20300&quot; value=&quot;Slide 9&quot;/&gt;&lt;property id=&quot;20307&quot; value=&quot;451&quot;/&gt;&lt;/object&gt;&lt;/object&gt;&lt;object type=&quot;8&quot; unique_id=&quot;104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9794</TotalTime>
  <Words>62</Words>
  <Application>Microsoft Office PowerPoint</Application>
  <PresentationFormat>Custom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MTC</cp:lastModifiedBy>
  <cp:revision>637</cp:revision>
  <dcterms:created xsi:type="dcterms:W3CDTF">2010-04-30T18:19:48Z</dcterms:created>
  <dcterms:modified xsi:type="dcterms:W3CDTF">2026-03-18T08:25:24Z</dcterms:modified>
</cp:coreProperties>
</file>