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1" r:id="rId2"/>
    <p:sldId id="453" r:id="rId3"/>
    <p:sldId id="442" r:id="rId4"/>
    <p:sldId id="455" r:id="rId5"/>
    <p:sldId id="462" r:id="rId6"/>
    <p:sldId id="450" r:id="rId7"/>
    <p:sldId id="4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45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xmlns="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xmlns="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xmlns="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xmlns="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xmlns="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880419-99B1-2280-A47B-3FAA9124E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2960" y="2319829"/>
            <a:ext cx="8858919" cy="1864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xmlns="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xmlns="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xmlns="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xmlns="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xmlns="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xmlns="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57440ACF-1902-9968-C167-885D18159CF6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xmlns="" id="{264CE7E8-FFA1-6125-27ED-BE625D851278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xmlns="" id="{16BF26A6-BB46-46AD-4953-18559DFCF898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D93E6FF-9E9A-02B1-6BB5-4B5B9EB6FAF9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xmlns="" id="{DFE13B7A-1FAB-589A-9B13-21359E1F912F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xmlns="" id="{43884CEE-839A-3CEB-56EE-65FEE606C131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xmlns="" id="{AA38CB73-4BD2-FE23-A8E1-2BA342FADDCE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3EA64C4-C5DA-C4AF-45FE-7DB976CB3B79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xmlns="" id="{EFF5005A-E400-D6ED-8766-EC088B6B4DC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xmlns="" id="{302B199E-A7CD-06E2-0AFC-908E1A6C90BE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TextBox 11">
                <a:extLst>
                  <a:ext uri="{FF2B5EF4-FFF2-40B4-BE49-F238E27FC236}">
                    <a16:creationId xmlns:a16="http://schemas.microsoft.com/office/drawing/2014/main" xmlns="" id="{9DC0F144-0490-DA55-3168-7E01B81A07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xmlns="" id="{62F48DE7-006A-ACFF-66A5-D1BAF50664B4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13C1069-83F7-5D14-7AE5-C3474840304F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xmlns="" id="{2DAF80CC-D153-EE60-6E7E-FA39E9C6D6BC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66" name="Freeform 13">
                <a:extLst>
                  <a:ext uri="{FF2B5EF4-FFF2-40B4-BE49-F238E27FC236}">
                    <a16:creationId xmlns:a16="http://schemas.microsoft.com/office/drawing/2014/main" xmlns="" id="{C158DEF4-4D39-0144-46D7-C3978A7140F4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TextBox 14">
                <a:extLst>
                  <a:ext uri="{FF2B5EF4-FFF2-40B4-BE49-F238E27FC236}">
                    <a16:creationId xmlns:a16="http://schemas.microsoft.com/office/drawing/2014/main" xmlns="" id="{A85B71AC-F388-7409-76B6-5A2065542F7B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xmlns="" id="{412071B1-32C2-2C6A-F867-8EB48621BAE9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Box 17">
            <a:extLst>
              <a:ext uri="{FF2B5EF4-FFF2-40B4-BE49-F238E27FC236}">
                <a16:creationId xmlns:a16="http://schemas.microsoft.com/office/drawing/2014/main" xmlns="" id="{DB2C50D8-3208-3E01-84A0-EA3BEE30E5DB}"/>
              </a:ext>
            </a:extLst>
          </p:cNvPr>
          <p:cNvSpPr txBox="1"/>
          <p:nvPr/>
        </p:nvSpPr>
        <p:spPr>
          <a:xfrm>
            <a:off x="1063422" y="2789715"/>
            <a:ext cx="6491235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……….</a:t>
            </a: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xmlns="" id="{23E4159F-2D1C-B916-A49C-C349A5772B5C}"/>
              </a:ext>
            </a:extLst>
          </p:cNvPr>
          <p:cNvSpPr txBox="1"/>
          <p:nvPr/>
        </p:nvSpPr>
        <p:spPr>
          <a:xfrm>
            <a:off x="8106405" y="2944992"/>
            <a:ext cx="3638372" cy="54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70" name="Freeform 3">
            <a:extLst>
              <a:ext uri="{FF2B5EF4-FFF2-40B4-BE49-F238E27FC236}">
                <a16:creationId xmlns:a16="http://schemas.microsoft.com/office/drawing/2014/main" xmlns="" id="{142E5F34-784F-9B3F-5C72-943C3473E4F1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8" grpId="0" build="p"/>
      <p:bldP spid="69" grpId="0" build="p"/>
    </p:bld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xmlns="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xmlns="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xmlns="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xmlns="" id="{5E3F6ACD-DE41-ECEA-2307-5695C5DD832C}"/>
              </a:ext>
            </a:extLst>
          </p:cNvPr>
          <p:cNvSpPr txBox="1"/>
          <p:nvPr/>
        </p:nvSpPr>
        <p:spPr>
          <a:xfrm>
            <a:off x="2017986" y="644714"/>
            <a:ext cx="951186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bản chương trình hoạt động.</a:t>
            </a:r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61EBBA4-155F-3B1C-0D22-9AF9767B349D}"/>
              </a:ext>
            </a:extLst>
          </p:cNvPr>
          <p:cNvGrpSpPr/>
          <p:nvPr/>
        </p:nvGrpSpPr>
        <p:grpSpPr>
          <a:xfrm>
            <a:off x="945930" y="1945207"/>
            <a:ext cx="8008883" cy="4316810"/>
            <a:chOff x="1337243" y="3091231"/>
            <a:chExt cx="10252630" cy="6475213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xmlns="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xmlns="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xmlns="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xmlns="" id="{509FB5AF-65EE-4439-1A53-ABDB1F6C84FD}"/>
                </a:ext>
              </a:extLst>
            </p:cNvPr>
            <p:cNvSpPr txBox="1"/>
            <p:nvPr/>
          </p:nvSpPr>
          <p:spPr>
            <a:xfrm>
              <a:off x="1687070" y="3363371"/>
              <a:ext cx="9585717" cy="5816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G:</a:t>
              </a:r>
              <a:endPara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Mục đích của chương trình hoạt động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Địa điểm và thời gian thực hiện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Công tác chuẩn bị</a:t>
              </a:r>
            </a:p>
            <a:p>
              <a:pPr algn="just"/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Nội dung các việc cụ thể và phân bố thời gian</a:t>
              </a:r>
            </a:p>
          </p:txBody>
        </p:sp>
      </p:grpSp>
      <p:sp>
        <p:nvSpPr>
          <p:cNvPr id="45" name="Freeform 3">
            <a:extLst>
              <a:ext uri="{FF2B5EF4-FFF2-40B4-BE49-F238E27FC236}">
                <a16:creationId xmlns:a16="http://schemas.microsoft.com/office/drawing/2014/main" xmlns="" id="{CF1F203A-D8F1-7459-F5D7-A62B9D02439E}"/>
              </a:ext>
            </a:extLst>
          </p:cNvPr>
          <p:cNvSpPr/>
          <p:nvPr/>
        </p:nvSpPr>
        <p:spPr>
          <a:xfrm>
            <a:off x="8734945" y="4092356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657679E-D7A8-D553-7B1A-21F90053EF65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xmlns="" id="{AC76A0D9-B1B2-674D-116A-E062FC3B7463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xmlns="" id="{00148736-2BF9-5F10-4615-41C077B9A33A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33168384-3456-0E44-D7CE-D4F0E36D73FA}"/>
              </a:ext>
            </a:extLst>
          </p:cNvPr>
          <p:cNvSpPr/>
          <p:nvPr/>
        </p:nvSpPr>
        <p:spPr>
          <a:xfrm rot="20060948">
            <a:off x="48718" y="173613"/>
            <a:ext cx="2134185" cy="1307075"/>
          </a:xfrm>
          <a:custGeom>
            <a:avLst/>
            <a:gdLst/>
            <a:ahLst/>
            <a:cxnLst/>
            <a:rect l="l" t="t" r="r" b="b"/>
            <a:pathLst>
              <a:path w="3201277" h="1960613">
                <a:moveTo>
                  <a:pt x="0" y="0"/>
                </a:moveTo>
                <a:lnTo>
                  <a:pt x="3201278" y="0"/>
                </a:lnTo>
                <a:lnTo>
                  <a:pt x="3201278" y="1960613"/>
                </a:lnTo>
                <a:lnTo>
                  <a:pt x="0" y="1960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ình ảnh Số 3 PNG Miễn Phí Tải Về - Lovepik">
            <a:extLst>
              <a:ext uri="{FF2B5EF4-FFF2-40B4-BE49-F238E27FC236}">
                <a16:creationId xmlns:a16="http://schemas.microsoft.com/office/drawing/2014/main" xmlns="" id="{1E053B2E-5FF8-788E-F5CE-EFCA6CC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093" y1="36163" x2="42791" y2="25465"/>
                        <a14:foregroundMark x1="42791" y1="25465" x2="53372" y2="19302"/>
                        <a14:foregroundMark x1="53372" y1="19302" x2="55000" y2="19302"/>
                        <a14:foregroundMark x1="35930" y1="28140" x2="43372" y2="20698"/>
                        <a14:foregroundMark x1="43372" y1="20698" x2="55581" y2="20233"/>
                        <a14:foregroundMark x1="55581" y1="20233" x2="61977" y2="30349"/>
                        <a14:foregroundMark x1="33256" y1="24767" x2="48837" y2="21163"/>
                        <a14:foregroundMark x1="48837" y1="21163" x2="63140" y2="25698"/>
                        <a14:foregroundMark x1="63140" y1="25698" x2="65233" y2="32674"/>
                        <a14:foregroundMark x1="65233" y1="32674" x2="65233" y2="34535"/>
                        <a14:foregroundMark x1="42442" y1="17907" x2="46279" y2="20581"/>
                        <a14:foregroundMark x1="60349" y1="31395" x2="64651" y2="33953"/>
                        <a14:foregroundMark x1="63953" y1="24419" x2="57093" y2="50698"/>
                        <a14:foregroundMark x1="57093" y1="50698" x2="58837" y2="61512"/>
                        <a14:foregroundMark x1="58837" y1="61512" x2="62674" y2="67442"/>
                        <a14:foregroundMark x1="62674" y1="67442" x2="57791" y2="79419"/>
                        <a14:foregroundMark x1="57791" y1="79419" x2="46047" y2="80930"/>
                        <a14:foregroundMark x1="46047" y1="80930" x2="39070" y2="76395"/>
                        <a14:foregroundMark x1="38023" y1="77326" x2="66163" y2="73023"/>
                        <a14:foregroundMark x1="66163" y1="73023" x2="66395" y2="70465"/>
                        <a14:foregroundMark x1="66628" y1="71860" x2="60698" y2="78140"/>
                        <a14:foregroundMark x1="60698" y1="78140" x2="46163" y2="82907"/>
                        <a14:foregroundMark x1="46163" y1="82907" x2="40116" y2="79419"/>
                        <a14:foregroundMark x1="53837" y1="77326" x2="66163" y2="71163"/>
                        <a14:foregroundMark x1="34419" y1="71279" x2="62791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81280"/>
            <a:ext cx="1468120" cy="14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F3A062-1D99-DF6C-A3B4-A4D16590699A}"/>
              </a:ext>
            </a:extLst>
          </p:cNvPr>
          <p:cNvSpPr txBox="1"/>
          <p:nvPr/>
        </p:nvSpPr>
        <p:spPr>
          <a:xfrm>
            <a:off x="2275840" y="345440"/>
            <a:ext cx="880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Chỉnh sửa bản chương trình hoạt động.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94D519-CAE5-DACF-32A3-84493C94BB38}"/>
              </a:ext>
            </a:extLst>
          </p:cNvPr>
          <p:cNvSpPr txBox="1"/>
          <p:nvPr/>
        </p:nvSpPr>
        <p:spPr>
          <a:xfrm>
            <a:off x="1056640" y="1666240"/>
            <a:ext cx="1032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dung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,...).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xmlns="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xmlns="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xmlns="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xmlns="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xmlns="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xmlns="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6417CB-5317-A955-BA79-E1DE04923FEC}"/>
              </a:ext>
            </a:extLst>
          </p:cNvPr>
          <p:cNvSpPr txBox="1"/>
          <p:nvPr/>
        </p:nvSpPr>
        <p:spPr>
          <a:xfrm>
            <a:off x="4886960" y="1957468"/>
            <a:ext cx="5811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những hoạt động được thể hiện trong bản chương trình mà em đã viết.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111</Words>
  <Application>Microsoft Office PowerPoint</Application>
  <PresentationFormat>Custom</PresentationFormat>
  <Paragraphs>15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Mai</cp:lastModifiedBy>
  <cp:revision>23</cp:revision>
  <dcterms:created xsi:type="dcterms:W3CDTF">2024-02-18T01:28:16Z</dcterms:created>
  <dcterms:modified xsi:type="dcterms:W3CDTF">2026-03-17T09:51:32Z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