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9" r:id="rId3"/>
    <p:sldId id="335" r:id="rId4"/>
    <p:sldId id="360" r:id="rId5"/>
    <p:sldId id="347" r:id="rId6"/>
    <p:sldId id="361" r:id="rId7"/>
    <p:sldId id="362" r:id="rId8"/>
    <p:sldId id="363" r:id="rId9"/>
    <p:sldId id="296" r:id="rId10"/>
    <p:sldId id="351"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xmlns=""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xmlns=""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xmlns=""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xmlns=""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xmlns=""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xmlns=""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xmlns=""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6" name="页脚占位符 5">
            <a:extLst>
              <a:ext uri="{FF2B5EF4-FFF2-40B4-BE49-F238E27FC236}">
                <a16:creationId xmlns:a16="http://schemas.microsoft.com/office/drawing/2014/main" xmlns=""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xmlns=""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xmlns=""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6" name="页脚占位符 5">
            <a:extLst>
              <a:ext uri="{FF2B5EF4-FFF2-40B4-BE49-F238E27FC236}">
                <a16:creationId xmlns:a16="http://schemas.microsoft.com/office/drawing/2014/main" xmlns=""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5" name="页脚占位符 4">
            <a:extLst>
              <a:ext uri="{FF2B5EF4-FFF2-40B4-BE49-F238E27FC236}">
                <a16:creationId xmlns:a16="http://schemas.microsoft.com/office/drawing/2014/main" xmlns=""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5" name="页脚占位符 4">
            <a:extLst>
              <a:ext uri="{FF2B5EF4-FFF2-40B4-BE49-F238E27FC236}">
                <a16:creationId xmlns:a16="http://schemas.microsoft.com/office/drawing/2014/main" xmlns=""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xmlns=""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xmlns=""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xmlns=""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xmlns=""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xmlns=""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xmlns=""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5" name="页脚占位符 4">
            <a:extLst>
              <a:ext uri="{FF2B5EF4-FFF2-40B4-BE49-F238E27FC236}">
                <a16:creationId xmlns:a16="http://schemas.microsoft.com/office/drawing/2014/main" xmlns=""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xmlns=""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5" name="页脚占位符 4">
            <a:extLst>
              <a:ext uri="{FF2B5EF4-FFF2-40B4-BE49-F238E27FC236}">
                <a16:creationId xmlns:a16="http://schemas.microsoft.com/office/drawing/2014/main" xmlns=""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xmlns=""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xmlns=""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6" name="页脚占位符 5">
            <a:extLst>
              <a:ext uri="{FF2B5EF4-FFF2-40B4-BE49-F238E27FC236}">
                <a16:creationId xmlns:a16="http://schemas.microsoft.com/office/drawing/2014/main" xmlns=""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xmlns=""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xmlns=""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xmlns=""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xmlns=""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8" name="页脚占位符 7">
            <a:extLst>
              <a:ext uri="{FF2B5EF4-FFF2-40B4-BE49-F238E27FC236}">
                <a16:creationId xmlns:a16="http://schemas.microsoft.com/office/drawing/2014/main" xmlns=""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xmlns=""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xmlns=""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xmlns=""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xmlns=""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xmlns=""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8" name="页脚占位符 7">
            <a:extLst>
              <a:ext uri="{FF2B5EF4-FFF2-40B4-BE49-F238E27FC236}">
                <a16:creationId xmlns:a16="http://schemas.microsoft.com/office/drawing/2014/main" xmlns=""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xmlns=""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xmlns=""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4" name="页脚占位符 3">
            <a:extLst>
              <a:ext uri="{FF2B5EF4-FFF2-40B4-BE49-F238E27FC236}">
                <a16:creationId xmlns:a16="http://schemas.microsoft.com/office/drawing/2014/main" xmlns=""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xmlns=""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2026/3/17</a:t>
            </a:fld>
            <a:endParaRPr lang="zh-CN" altLang="en-US" dirty="0"/>
          </a:p>
        </p:txBody>
      </p:sp>
      <p:sp>
        <p:nvSpPr>
          <p:cNvPr id="3" name="页脚占位符 2">
            <a:extLst>
              <a:ext uri="{FF2B5EF4-FFF2-40B4-BE49-F238E27FC236}">
                <a16:creationId xmlns:a16="http://schemas.microsoft.com/office/drawing/2014/main" xmlns=""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xmlns=""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34130384-7956-DD1C-F94B-0F514016B4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xmlns=""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xmlns=""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xmlns=""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xmlns=""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xmlns=""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xmlns="" id="{012626AA-BEEB-1D46-CED8-CC2C69B0A86E}"/>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xmlns=""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xmlns=""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237043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xmlns=""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xmlns=""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xmlns="" id="{DA50C652-59F2-3A5E-4F97-44B6A59D6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xmlns="" id="{12864600-116C-B493-7390-EC0CADF28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xmlns=""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512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xmlns="" id="{012626AA-BEEB-1D46-CED8-CC2C69B0A86E}"/>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xmlns=""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xmlns=""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xmlns=""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xmlns=""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xmlns="" id="{DA50C652-59F2-3A5E-4F97-44B6A59D6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xmlns="" id="{12864600-116C-B493-7390-EC0CADF28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xmlns=""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4387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89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xmlns=""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xmlns="" val="4087935426"/>
                    </a:ext>
                  </a:extLst>
                </a:gridCol>
                <a:gridCol w="4374361">
                  <a:extLst>
                    <a:ext uri="{9D8B030D-6E8A-4147-A177-3AD203B41FA5}">
                      <a16:colId xmlns:a16="http://schemas.microsoft.com/office/drawing/2014/main" xmlns="" val="2414323729"/>
                    </a:ext>
                  </a:extLst>
                </a:gridCol>
                <a:gridCol w="2751361">
                  <a:extLst>
                    <a:ext uri="{9D8B030D-6E8A-4147-A177-3AD203B41FA5}">
                      <a16:colId xmlns:a16="http://schemas.microsoft.com/office/drawing/2014/main" xmlns=""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908067786"/>
                  </a:ext>
                </a:extLst>
              </a:tr>
            </a:tbl>
          </a:graphicData>
        </a:graphic>
      </p:graphicFrame>
      <p:sp>
        <p:nvSpPr>
          <p:cNvPr id="5" name="TextBox 4">
            <a:extLst>
              <a:ext uri="{FF2B5EF4-FFF2-40B4-BE49-F238E27FC236}">
                <a16:creationId xmlns:a16="http://schemas.microsoft.com/office/drawing/2014/main" xmlns=""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46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xmlns=""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xmlns=""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791</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cp:lastModifiedBy>
  <cp:revision>31</cp:revision>
  <dcterms:created xsi:type="dcterms:W3CDTF">2024-01-04T06:44:16Z</dcterms:created>
  <dcterms:modified xsi:type="dcterms:W3CDTF">2026-03-17T09:53:34Z</dcterms:modified>
</cp:coreProperties>
</file>