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8" r:id="rId3"/>
    <p:sldId id="292" r:id="rId4"/>
    <p:sldId id="296" r:id="rId5"/>
    <p:sldId id="320" r:id="rId6"/>
    <p:sldId id="324" r:id="rId7"/>
    <p:sldId id="323" r:id="rId8"/>
    <p:sldId id="325" r:id="rId9"/>
    <p:sldId id="340" r:id="rId10"/>
    <p:sldId id="341" r:id="rId11"/>
    <p:sldId id="342" r:id="rId12"/>
    <p:sldId id="343" r:id="rId13"/>
    <p:sldId id="344" r:id="rId14"/>
    <p:sldId id="345" r:id="rId15"/>
    <p:sldId id="263" r:id="rId16"/>
    <p:sldId id="327" r:id="rId17"/>
    <p:sldId id="329" r:id="rId18"/>
    <p:sldId id="346" r:id="rId19"/>
    <p:sldId id="330" r:id="rId20"/>
    <p:sldId id="332" r:id="rId21"/>
    <p:sldId id="259" r:id="rId22"/>
    <p:sldId id="294" r:id="rId23"/>
    <p:sldId id="347" r:id="rId24"/>
    <p:sldId id="273"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726-3A8F-4876-8030-A34E21C17E8B}"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5BA4-E07B-4952-B68F-A28C476DD24A}" type="slidenum">
              <a:rPr lang="en-US" smtClean="0"/>
              <a:t>‹#›</a:t>
            </a:fld>
            <a:endParaRPr lang="en-US"/>
          </a:p>
        </p:txBody>
      </p:sp>
    </p:spTree>
    <p:extLst>
      <p:ext uri="{BB962C8B-B14F-4D97-AF65-F5344CB8AC3E}">
        <p14:creationId xmlns:p14="http://schemas.microsoft.com/office/powerpoint/2010/main" val="27378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5480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7911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val="384575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539588" y="535259"/>
            <a:ext cx="17208260" cy="9216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spTree>
    <p:extLst>
      <p:ext uri="{BB962C8B-B14F-4D97-AF65-F5344CB8AC3E}">
        <p14:creationId xmlns:p14="http://schemas.microsoft.com/office/powerpoint/2010/main" val="340922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4" name="矩形 13"/>
          <p:cNvSpPr/>
          <p:nvPr userDrawn="1"/>
        </p:nvSpPr>
        <p:spPr>
          <a:xfrm>
            <a:off x="519113" y="1205866"/>
            <a:ext cx="17286923" cy="82038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5" name="图片 14" descr="椭圆 1"/>
          <p:cNvPicPr>
            <a:picLocks noChangeAspect="1"/>
          </p:cNvPicPr>
          <p:nvPr userDrawn="1"/>
        </p:nvPicPr>
        <p:blipFill>
          <a:blip r:embed="rId3"/>
          <a:stretch>
            <a:fillRect/>
          </a:stretch>
        </p:blipFill>
        <p:spPr>
          <a:xfrm>
            <a:off x="-656273" y="362903"/>
            <a:ext cx="8803005" cy="8170545"/>
          </a:xfrm>
          <a:prstGeom prst="rect">
            <a:avLst/>
          </a:prstGeom>
        </p:spPr>
      </p:pic>
      <p:pic>
        <p:nvPicPr>
          <p:cNvPr id="16" name="图片 15" descr="椭圆 1 拷贝 5"/>
          <p:cNvPicPr>
            <a:picLocks noChangeAspect="1"/>
          </p:cNvPicPr>
          <p:nvPr userDrawn="1"/>
        </p:nvPicPr>
        <p:blipFill>
          <a:blip r:embed="rId4"/>
          <a:stretch>
            <a:fillRect/>
          </a:stretch>
        </p:blipFill>
        <p:spPr>
          <a:xfrm>
            <a:off x="-245745" y="3748088"/>
            <a:ext cx="7981950" cy="4785360"/>
          </a:xfrm>
          <a:prstGeom prst="rect">
            <a:avLst/>
          </a:prstGeom>
        </p:spPr>
      </p:pic>
      <p:pic>
        <p:nvPicPr>
          <p:cNvPr id="13" name="图片 12" descr="7"/>
          <p:cNvPicPr>
            <a:picLocks noChangeAspect="1"/>
          </p:cNvPicPr>
          <p:nvPr userDrawn="1"/>
        </p:nvPicPr>
        <p:blipFill>
          <a:blip r:embed="rId5"/>
          <a:srcRect t="64676"/>
          <a:stretch>
            <a:fillRect/>
          </a:stretch>
        </p:blipFill>
        <p:spPr>
          <a:xfrm>
            <a:off x="1" y="6115050"/>
            <a:ext cx="18306098" cy="4171950"/>
          </a:xfrm>
          <a:prstGeom prst="rect">
            <a:avLst/>
          </a:prstGeom>
        </p:spPr>
      </p:pic>
    </p:spTree>
    <p:extLst>
      <p:ext uri="{BB962C8B-B14F-4D97-AF65-F5344CB8AC3E}">
        <p14:creationId xmlns:p14="http://schemas.microsoft.com/office/powerpoint/2010/main" val="1424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2" name="矩形 11"/>
          <p:cNvSpPr/>
          <p:nvPr userDrawn="1"/>
        </p:nvSpPr>
        <p:spPr>
          <a:xfrm>
            <a:off x="2151698" y="2415541"/>
            <a:ext cx="12776835" cy="6350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7" name="图片 6" descr="02"/>
          <p:cNvPicPr>
            <a:picLocks noChangeAspect="1"/>
          </p:cNvPicPr>
          <p:nvPr userDrawn="1"/>
        </p:nvPicPr>
        <p:blipFill>
          <a:blip r:embed="rId3"/>
          <a:stretch>
            <a:fillRect/>
          </a:stretch>
        </p:blipFill>
        <p:spPr>
          <a:xfrm>
            <a:off x="-19050" y="-60008"/>
            <a:ext cx="18326100" cy="10287000"/>
          </a:xfrm>
          <a:prstGeom prst="rect">
            <a:avLst/>
          </a:prstGeom>
        </p:spPr>
      </p:pic>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216260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356236" y="805816"/>
            <a:ext cx="17286923" cy="85925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8" name="图片 17" descr="02"/>
          <p:cNvPicPr>
            <a:picLocks noChangeAspect="1"/>
          </p:cNvPicPr>
          <p:nvPr userDrawn="1"/>
        </p:nvPicPr>
        <p:blipFill>
          <a:blip r:embed="rId3"/>
          <a:srcRect t="60806" r="60696" b="-488"/>
          <a:stretch>
            <a:fillRect/>
          </a:stretch>
        </p:blipFill>
        <p:spPr>
          <a:xfrm>
            <a:off x="-1252537" y="6769418"/>
            <a:ext cx="6065520" cy="3517583"/>
          </a:xfrm>
          <a:prstGeom prst="rect">
            <a:avLst/>
          </a:prstGeom>
        </p:spPr>
      </p:pic>
      <p:pic>
        <p:nvPicPr>
          <p:cNvPr id="15" name="图片 14" descr="图层 7 拷贝"/>
          <p:cNvPicPr>
            <a:picLocks noChangeAspect="1"/>
          </p:cNvPicPr>
          <p:nvPr userDrawn="1"/>
        </p:nvPicPr>
        <p:blipFill>
          <a:blip r:embed="rId4"/>
          <a:stretch>
            <a:fillRect/>
          </a:stretch>
        </p:blipFill>
        <p:spPr>
          <a:xfrm flipH="1">
            <a:off x="3091816" y="8432483"/>
            <a:ext cx="2443163" cy="1773555"/>
          </a:xfrm>
          <a:prstGeom prst="rect">
            <a:avLst/>
          </a:prstGeom>
        </p:spPr>
      </p:pic>
      <p:pic>
        <p:nvPicPr>
          <p:cNvPr id="16" name="图片 15" descr="图层 9 拷贝"/>
          <p:cNvPicPr>
            <a:picLocks noChangeAspect="1"/>
          </p:cNvPicPr>
          <p:nvPr userDrawn="1"/>
        </p:nvPicPr>
        <p:blipFill>
          <a:blip r:embed="rId5"/>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8825865" y="5028248"/>
            <a:ext cx="9462135" cy="5237798"/>
          </a:xfrm>
          <a:prstGeom prst="rect">
            <a:avLst/>
          </a:prstGeom>
        </p:spPr>
      </p:pic>
      <p:pic>
        <p:nvPicPr>
          <p:cNvPr id="24" name="图片 23" descr="图层 7 拷贝"/>
          <p:cNvPicPr>
            <a:picLocks noChangeAspect="1"/>
          </p:cNvPicPr>
          <p:nvPr userDrawn="1"/>
        </p:nvPicPr>
        <p:blipFill>
          <a:blip r:embed="rId4"/>
          <a:stretch>
            <a:fillRect/>
          </a:stretch>
        </p:blipFill>
        <p:spPr>
          <a:xfrm flipH="1">
            <a:off x="15700058" y="7136131"/>
            <a:ext cx="4224338" cy="3069908"/>
          </a:xfrm>
          <a:prstGeom prst="rect">
            <a:avLst/>
          </a:prstGeom>
        </p:spPr>
      </p:pic>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343360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6464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1455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9224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t>2026/3/17</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7313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2026/3/17</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215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xmlns="" id="{C30CB88E-1AA6-392E-4427-F503CD52D0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13"/>
    </p:custDataLst>
    <p:extLst>
      <p:ext uri="{BB962C8B-B14F-4D97-AF65-F5344CB8AC3E}">
        <p14:creationId xmlns:p14="http://schemas.microsoft.com/office/powerpoint/2010/main" val="3813787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760FBDFE-C587-4B4C-A407-44438C67B59E}" type="datetimeFigureOut">
              <a:rPr lang="zh-CN" altLang="en-US" smtClean="0">
                <a:solidFill>
                  <a:srgbClr val="000000">
                    <a:tint val="75000"/>
                  </a:srgbClr>
                </a:solidFill>
              </a:rPr>
              <a:pPr defTabSz="1371600">
                <a:defRPr/>
              </a:pPr>
              <a:t>2026/3/17</a:t>
            </a:fld>
            <a:endParaRPr lang="zh-CN" altLang="en-US">
              <a:solidFill>
                <a:srgbClr val="000000">
                  <a:tint val="75000"/>
                </a:srgbClr>
              </a:solidFill>
            </a:endParaRPr>
          </a:p>
        </p:txBody>
      </p:sp>
      <p:sp>
        <p:nvSpPr>
          <p:cNvPr id="5" name="页脚占位符 4"/>
          <p:cNvSpPr>
            <a:spLocks noGrp="1"/>
          </p:cNvSpPr>
          <p:nvPr>
            <p:ph type="ftr" sz="quarter" idx="3"/>
            <p:custDataLst>
              <p:tags r:id="rId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endParaRPr lang="zh-CN" altLang="en-US" dirty="0">
              <a:solidFill>
                <a:srgbClr val="000000">
                  <a:tint val="75000"/>
                </a:srgbClr>
              </a:solidFill>
            </a:endParaRPr>
          </a:p>
        </p:txBody>
      </p:sp>
      <p:sp>
        <p:nvSpPr>
          <p:cNvPr id="6" name="灯片编号占位符 5"/>
          <p:cNvSpPr>
            <a:spLocks noGrp="1"/>
          </p:cNvSpPr>
          <p:nvPr>
            <p:ph type="sldNum" sz="quarter" idx="4"/>
            <p:custDataLst>
              <p:tags r:id="rId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49AE70B2-8BF9-45C0-BB95-33D1B9D3A854}" type="slidenum">
              <a:rPr lang="zh-CN" altLang="en-US" smtClean="0">
                <a:solidFill>
                  <a:srgbClr val="000000">
                    <a:tint val="75000"/>
                  </a:srgbClr>
                </a:solidFill>
              </a:rPr>
              <a:pPr defTabSz="1371600">
                <a:defRPr/>
              </a:pPr>
              <a:t>‹#›</a:t>
            </a:fld>
            <a:endParaRPr lang="zh-CN" altLang="en-US" dirty="0">
              <a:solidFill>
                <a:srgbClr val="000000">
                  <a:tint val="75000"/>
                </a:srgbClr>
              </a:solidFill>
            </a:endParaRPr>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4897524E-6866-5310-63AD-3FFFF7085A6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3"/>
    </p:custDataLst>
    <p:extLst>
      <p:ext uri="{BB962C8B-B14F-4D97-AF65-F5344CB8AC3E}">
        <p14:creationId xmlns:p14="http://schemas.microsoft.com/office/powerpoint/2010/main" val="420798629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6.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6.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6.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6.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20ADD3-373C-3687-2739-845AF04D318C}"/>
              </a:ext>
            </a:extLst>
          </p:cNvPr>
          <p:cNvPicPr>
            <a:picLocks noChangeAspect="1"/>
          </p:cNvPicPr>
          <p:nvPr/>
        </p:nvPicPr>
        <p:blipFill>
          <a:blip r:embed="rId3"/>
          <a:stretch>
            <a:fillRect/>
          </a:stretch>
        </p:blipFill>
        <p:spPr>
          <a:xfrm>
            <a:off x="658674" y="3913357"/>
            <a:ext cx="15024894" cy="38956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33915"/>
              <a:ext cx="3732697" cy="540301"/>
            </a:xfrm>
            <a:prstGeom prst="rect">
              <a:avLst/>
            </a:prstGeom>
            <a:noFill/>
          </p:spPr>
          <p:txBody>
            <a:bodyPr wrap="square" rtlCol="0">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nl-NL" sz="6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tấm ván bên thân xuồng.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ván</a:t>
            </a:r>
            <a:r>
              <a:rPr kumimoji="0" lang="en-US" sz="5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be</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2050" name="Picture 2" descr="Cốp pha ván be - Thép Đức Việt">
            <a:extLst>
              <a:ext uri="{FF2B5EF4-FFF2-40B4-BE49-F238E27FC236}">
                <a16:creationId xmlns:a16="http://schemas.microsoft.com/office/drawing/2014/main" xmlns="" id="{945FB6FD-04A5-4478-FDB0-F52DBA446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6101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3870804"/>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75931"/>
              <a:ext cx="3918117" cy="479271"/>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nl-NL"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thanh gỗ ghép lại, làm thành bộ khung để cố định 3 miếng ván xuồng;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457200" y="1950134"/>
            <a:ext cx="395420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5400" b="1" dirty="0" err="1">
                <a:solidFill>
                  <a:prstClr val="white"/>
                </a:solidFill>
                <a:latin typeface="Cambria" panose="02040503050406030204" pitchFamily="18" charset="0"/>
                <a:ea typeface="Cambria" panose="02040503050406030204" pitchFamily="18" charset="0"/>
              </a:rPr>
              <a:t>cong</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xuồng</a:t>
            </a:r>
            <a:r>
              <a:rPr lang="en-US" sz="5400" b="1" dirty="0">
                <a:solidFill>
                  <a:prstClr val="white"/>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36086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33915"/>
              <a:ext cx="3838696" cy="553695"/>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nhóm vũ trang nhỏ, lẻ, đánh giặc ở mọi nơi, mọi lúc bằng các loại vũ khí (thô sơ và hiện đại).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Du </a:t>
            </a: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kích</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28555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215957" y="3133915"/>
              <a:ext cx="4024012" cy="553695"/>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loài hoa có màu vàng, mọc nhiều ở Đồng bằng sông Cửu Long; thường dùng ăn sống, làm dưa chua, nấu canh;</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52400" y="1950134"/>
            <a:ext cx="4259009" cy="3498166"/>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Bông</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hoa</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điên</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điển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8007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8" name="图片 17"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5" name="图片 4" descr="图层 9 拷贝"/>
          <p:cNvPicPr>
            <a:picLocks noChangeAspect="1"/>
          </p:cNvPicPr>
          <p:nvPr userDrawn="1"/>
        </p:nvPicPr>
        <p:blipFill>
          <a:blip r:embed="rId4"/>
          <a:stretch>
            <a:fillRect/>
          </a:stretch>
        </p:blipFill>
        <p:spPr>
          <a:xfrm>
            <a:off x="9915525" y="8332471"/>
            <a:ext cx="5640705" cy="1976438"/>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0" name="图片 9" descr="图层 7 拷贝"/>
          <p:cNvPicPr>
            <a:picLocks noChangeAspect="1"/>
          </p:cNvPicPr>
          <p:nvPr userDrawn="1"/>
        </p:nvPicPr>
        <p:blipFill>
          <a:blip r:embed="rId3"/>
          <a:stretch>
            <a:fillRect/>
          </a:stretch>
        </p:blipFill>
        <p:spPr>
          <a:xfrm>
            <a:off x="9678353" y="8120063"/>
            <a:ext cx="2871788" cy="2085975"/>
          </a:xfrm>
          <a:prstGeom prst="rect">
            <a:avLst/>
          </a:prstGeom>
        </p:spPr>
      </p:pic>
      <p:grpSp>
        <p:nvGrpSpPr>
          <p:cNvPr id="4" name="Group 3">
            <a:extLst>
              <a:ext uri="{FF2B5EF4-FFF2-40B4-BE49-F238E27FC236}">
                <a16:creationId xmlns:a16="http://schemas.microsoft.com/office/drawing/2014/main" xmlns="" id="{98152A88-DAB5-40BB-470C-545C6BAA5677}"/>
              </a:ext>
            </a:extLst>
          </p:cNvPr>
          <p:cNvGrpSpPr/>
          <p:nvPr/>
        </p:nvGrpSpPr>
        <p:grpSpPr>
          <a:xfrm>
            <a:off x="3889652" y="935257"/>
            <a:ext cx="11810406" cy="1850370"/>
            <a:chOff x="1376032" y="2496705"/>
            <a:chExt cx="7873604" cy="1233580"/>
          </a:xfrm>
        </p:grpSpPr>
        <p:sp>
          <p:nvSpPr>
            <p:cNvPr id="6" name="Rectangle: Rounded Corners 5">
              <a:extLst>
                <a:ext uri="{FF2B5EF4-FFF2-40B4-BE49-F238E27FC236}">
                  <a16:creationId xmlns:a16="http://schemas.microsoft.com/office/drawing/2014/main" xmlns="" id="{625998A5-838D-63B8-01D0-1DFC7E81EB46}"/>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7" name="TextBox 6">
              <a:extLst>
                <a:ext uri="{FF2B5EF4-FFF2-40B4-BE49-F238E27FC236}">
                  <a16:creationId xmlns:a16="http://schemas.microsoft.com/office/drawing/2014/main" xmlns="" id="{9B56C6FF-A0A8-D4CE-6B29-436F243A724C}"/>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Tác giả đã giới thiệu thế nào về xuồng ba lá?</a:t>
              </a:r>
            </a:p>
          </p:txBody>
        </p:sp>
      </p:grpSp>
      <p:sp>
        <p:nvSpPr>
          <p:cNvPr id="12" name="TextBox 11">
            <a:extLst>
              <a:ext uri="{FF2B5EF4-FFF2-40B4-BE49-F238E27FC236}">
                <a16:creationId xmlns:a16="http://schemas.microsoft.com/office/drawing/2014/main" xmlns="" id="{F16FE4B8-D7B8-3EFB-F792-130816171912}"/>
              </a:ext>
            </a:extLst>
          </p:cNvPr>
          <p:cNvSpPr txBox="1"/>
          <p:nvPr/>
        </p:nvSpPr>
        <p:spPr>
          <a:xfrm>
            <a:off x="768927" y="3018391"/>
            <a:ext cx="16750146" cy="4524315"/>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Tác giả giới thiệu về tên gọi của xuồng ba lá và giải thích vì sao vật dụng này có tên gọi như vậy, gọi là xuồng ba lá vì xuồng được ghép bởi ba tấm ván: </a:t>
            </a:r>
            <a:r>
              <a:rPr lang="vi-VN" sz="4800" dirty="0">
                <a:solidFill>
                  <a:srgbClr val="004924"/>
                </a:solidFill>
                <a:latin typeface="Cambria" panose="02040503050406030204" pitchFamily="18" charset="0"/>
              </a:rPr>
              <a:t>hai tấm ván be và một tấm ván đáy, người ta dùng những chiếc “cong” đóng vào bên trong lòng xuồng, tạo thành bộ khung hình xương cá (tên gọi của vật dụng dựa vào cấu tạo của nó)</a:t>
            </a:r>
            <a:endParaRPr lang="vi-VN" sz="4800" dirty="0">
              <a:solidFill>
                <a:srgbClr val="004924"/>
              </a:solidFill>
              <a:latin typeface="Cambria" panose="02040503050406030204" pitchFamily="18" charset="0"/>
              <a:ea typeface="微软雅黑"/>
            </a:endParaRPr>
          </a:p>
        </p:txBody>
      </p:sp>
      <p:pic>
        <p:nvPicPr>
          <p:cNvPr id="2" name="Picture 1">
            <a:extLst>
              <a:ext uri="{FF2B5EF4-FFF2-40B4-BE49-F238E27FC236}">
                <a16:creationId xmlns:a16="http://schemas.microsoft.com/office/drawing/2014/main" xmlns="" id="{53570265-194A-FC03-8BEB-87E446FBCA0A}"/>
              </a:ext>
            </a:extLst>
          </p:cNvPr>
          <p:cNvPicPr>
            <a:picLocks noChangeAspect="1"/>
          </p:cNvPicPr>
          <p:nvPr/>
        </p:nvPicPr>
        <p:blipFill>
          <a:blip r:embed="rId6"/>
          <a:stretch>
            <a:fillRect/>
          </a:stretch>
        </p:blipFill>
        <p:spPr>
          <a:xfrm>
            <a:off x="768927" y="1345742"/>
            <a:ext cx="3017781" cy="139000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53C1F35-1ED5-4834-F679-A17E499C317D}"/>
              </a:ext>
            </a:extLst>
          </p:cNvPr>
          <p:cNvGrpSpPr/>
          <p:nvPr/>
        </p:nvGrpSpPr>
        <p:grpSpPr>
          <a:xfrm>
            <a:off x="3889650" y="911931"/>
            <a:ext cx="13439688" cy="1873697"/>
            <a:chOff x="1376031" y="2481154"/>
            <a:chExt cx="8959792" cy="1249131"/>
          </a:xfrm>
        </p:grpSpPr>
        <p:sp>
          <p:nvSpPr>
            <p:cNvPr id="4" name="Rectangle: Rounded Corners 3">
              <a:extLst>
                <a:ext uri="{FF2B5EF4-FFF2-40B4-BE49-F238E27FC236}">
                  <a16:creationId xmlns:a16="http://schemas.microsoft.com/office/drawing/2014/main" xmlns="" id="{9C9FBC70-C32D-AA3F-A229-099FCA9CD6E4}"/>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3F82C8F0-3135-B4E0-41FA-BF25D09773E0}"/>
                </a:ext>
              </a:extLst>
            </p:cNvPr>
            <p:cNvSpPr txBox="1"/>
            <p:nvPr/>
          </p:nvSpPr>
          <p:spPr>
            <a:xfrm>
              <a:off x="1457361" y="2481154"/>
              <a:ext cx="8878462"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Xuồng ba lá gợi nhớ những kỉ niệm nào của tác giả với người thân?</a:t>
              </a:r>
            </a:p>
          </p:txBody>
        </p:sp>
      </p:grpSp>
      <p:pic>
        <p:nvPicPr>
          <p:cNvPr id="6" name="Picture 5">
            <a:extLst>
              <a:ext uri="{FF2B5EF4-FFF2-40B4-BE49-F238E27FC236}">
                <a16:creationId xmlns:a16="http://schemas.microsoft.com/office/drawing/2014/main" xmlns="" id="{DDADCD20-AE00-2039-34F0-0800E44D0F43}"/>
              </a:ext>
            </a:extLst>
          </p:cNvPr>
          <p:cNvPicPr>
            <a:picLocks noChangeAspect="1"/>
          </p:cNvPicPr>
          <p:nvPr/>
        </p:nvPicPr>
        <p:blipFill>
          <a:blip r:embed="rId2"/>
          <a:stretch>
            <a:fillRect/>
          </a:stretch>
        </p:blipFill>
        <p:spPr>
          <a:xfrm>
            <a:off x="474083" y="1322415"/>
            <a:ext cx="3017781" cy="1390008"/>
          </a:xfrm>
          <a:prstGeom prst="rect">
            <a:avLst/>
          </a:prstGeom>
        </p:spPr>
      </p:pic>
      <p:sp>
        <p:nvSpPr>
          <p:cNvPr id="2" name="TextBox 1">
            <a:extLst>
              <a:ext uri="{FF2B5EF4-FFF2-40B4-BE49-F238E27FC236}">
                <a16:creationId xmlns:a16="http://schemas.microsoft.com/office/drawing/2014/main" xmlns="" id="{8C9ADF4A-8BE8-AAF0-DF9E-A0B2E90B90CB}"/>
              </a:ext>
            </a:extLst>
          </p:cNvPr>
          <p:cNvSpPr txBox="1"/>
          <p:nvPr/>
        </p:nvSpPr>
        <p:spPr>
          <a:xfrm>
            <a:off x="762000" y="3238500"/>
            <a:ext cx="16750146" cy="3785652"/>
          </a:xfrm>
          <a:prstGeom prst="rect">
            <a:avLst/>
          </a:prstGeom>
          <a:noFill/>
        </p:spPr>
        <p:txBody>
          <a:bodyPr wrap="square" rtlCol="0">
            <a:spAutoFit/>
          </a:bodyPr>
          <a:lstStyle/>
          <a:p>
            <a:pPr algn="just" defTabSz="1371600"/>
            <a:r>
              <a:rPr lang="vi-VN" sz="4800" dirty="0">
                <a:solidFill>
                  <a:srgbClr val="004924"/>
                </a:solidFill>
                <a:latin typeface="Cambria" panose="02040503050406030204" pitchFamily="18" charset="0"/>
              </a:rPr>
              <a:t>Xuồng ba lá gợi nhớ kỉ niệm của tác giả với bà nội (Tôi vẫn nhớ những sáng nội chèo xuồng mang cho tôi mấy cái bánh lá dừa, giỏ cua đồng mà nội vừa bắt được), với chị và mẹ (Nhớ những chiều chị tôi chèo xuồng dọc triền sông, bẻ bông điên điển đầy rổ mang về cho má nấu canh chua).</a:t>
            </a:r>
            <a:endParaRPr lang="vi-VN" sz="4800" dirty="0">
              <a:solidFill>
                <a:srgbClr val="004924"/>
              </a:solidFill>
              <a:latin typeface="Cambria" panose="02040503050406030204" pitchFamily="18" charset="0"/>
              <a:ea typeface="微软雅黑"/>
            </a:endParaRPr>
          </a:p>
        </p:txBody>
      </p:sp>
    </p:spTree>
    <p:extLst>
      <p:ext uri="{BB962C8B-B14F-4D97-AF65-F5344CB8AC3E}">
        <p14:creationId xmlns:p14="http://schemas.microsoft.com/office/powerpoint/2010/main" val="20449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99D42FA-E5CF-B853-0D2D-CC5506EE6C9A}"/>
              </a:ext>
            </a:extLst>
          </p:cNvPr>
          <p:cNvGrpSpPr/>
          <p:nvPr/>
        </p:nvGrpSpPr>
        <p:grpSpPr>
          <a:xfrm>
            <a:off x="3889652" y="1034969"/>
            <a:ext cx="11810406" cy="1850370"/>
            <a:chOff x="1376032" y="2496705"/>
            <a:chExt cx="7873604" cy="1233580"/>
          </a:xfrm>
        </p:grpSpPr>
        <p:sp>
          <p:nvSpPr>
            <p:cNvPr id="4" name="Rectangle: Rounded Corners 3">
              <a:extLst>
                <a:ext uri="{FF2B5EF4-FFF2-40B4-BE49-F238E27FC236}">
                  <a16:creationId xmlns:a16="http://schemas.microsoft.com/office/drawing/2014/main" xmlns="" id="{65993D94-7666-E43C-7FF3-E1007CBDF0E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CB1D09E9-25CC-F489-8D55-7A981D24E9D7}"/>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Từ xưa, chiếc xuồng đã gắn bó thế nào với người dân vùng sông nước?</a:t>
              </a:r>
            </a:p>
          </p:txBody>
        </p:sp>
      </p:grpSp>
      <p:grpSp>
        <p:nvGrpSpPr>
          <p:cNvPr id="6" name="Group 5">
            <a:extLst>
              <a:ext uri="{FF2B5EF4-FFF2-40B4-BE49-F238E27FC236}">
                <a16:creationId xmlns:a16="http://schemas.microsoft.com/office/drawing/2014/main" xmlns="" id="{3E1E2E89-CEF4-FA6F-A940-CC1D853CB915}"/>
              </a:ext>
            </a:extLst>
          </p:cNvPr>
          <p:cNvGrpSpPr/>
          <p:nvPr/>
        </p:nvGrpSpPr>
        <p:grpSpPr>
          <a:xfrm>
            <a:off x="914400" y="3695700"/>
            <a:ext cx="7558387" cy="1108741"/>
            <a:chOff x="1754101" y="2629404"/>
            <a:chExt cx="8439202" cy="1278240"/>
          </a:xfrm>
        </p:grpSpPr>
        <p:sp>
          <p:nvSpPr>
            <p:cNvPr id="7" name="Rectangle: Rounded Corners 6">
              <a:extLst>
                <a:ext uri="{FF2B5EF4-FFF2-40B4-BE49-F238E27FC236}">
                  <a16:creationId xmlns:a16="http://schemas.microsoft.com/office/drawing/2014/main" xmlns="" id="{831D7679-A7AB-6F8F-6F08-39522C360F9A}"/>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8" name="TextBox 7">
              <a:extLst>
                <a:ext uri="{FF2B5EF4-FFF2-40B4-BE49-F238E27FC236}">
                  <a16:creationId xmlns:a16="http://schemas.microsoft.com/office/drawing/2014/main" xmlns="" id="{63444724-FFDA-226C-0626-1FADF9A09889}"/>
                </a:ext>
              </a:extLst>
            </p:cNvPr>
            <p:cNvSpPr txBox="1"/>
            <p:nvPr/>
          </p:nvSpPr>
          <p:spPr>
            <a:xfrm>
              <a:off x="1754101" y="2630259"/>
              <a:ext cx="8321973" cy="842264"/>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Thuở</a:t>
              </a:r>
              <a:r>
                <a:rPr lang="en-US" sz="4800" b="1" dirty="0">
                  <a:solidFill>
                    <a:srgbClr val="FFFFFF"/>
                  </a:solidFill>
                  <a:latin typeface="Cambria" panose="02040503050406030204" pitchFamily="18" charset="0"/>
                  <a:ea typeface="微软雅黑"/>
                </a:rPr>
                <a:t> cha </a:t>
              </a:r>
              <a:r>
                <a:rPr lang="en-US" sz="4800" b="1" dirty="0" err="1">
                  <a:solidFill>
                    <a:srgbClr val="FFFFFF"/>
                  </a:solidFill>
                  <a:latin typeface="Cambria" panose="02040503050406030204" pitchFamily="18" charset="0"/>
                  <a:ea typeface="微软雅黑"/>
                </a:rPr>
                <a:t>ông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đi</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mở</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cõi</a:t>
              </a:r>
              <a:endParaRPr lang="vi-VN" sz="4800" b="1" dirty="0">
                <a:solidFill>
                  <a:srgbClr val="FFFFFF"/>
                </a:solidFill>
                <a:latin typeface="Cambria" panose="02040503050406030204" pitchFamily="18" charset="0"/>
                <a:ea typeface="微软雅黑"/>
              </a:endParaRPr>
            </a:p>
          </p:txBody>
        </p:sp>
      </p:grpSp>
      <p:grpSp>
        <p:nvGrpSpPr>
          <p:cNvPr id="9" name="Group 8">
            <a:extLst>
              <a:ext uri="{FF2B5EF4-FFF2-40B4-BE49-F238E27FC236}">
                <a16:creationId xmlns:a16="http://schemas.microsoft.com/office/drawing/2014/main" xmlns="" id="{E2273F09-A9C4-3B24-57C3-6C5A69C7427A}"/>
              </a:ext>
            </a:extLst>
          </p:cNvPr>
          <p:cNvGrpSpPr/>
          <p:nvPr/>
        </p:nvGrpSpPr>
        <p:grpSpPr>
          <a:xfrm>
            <a:off x="8915400" y="3619500"/>
            <a:ext cx="8686800" cy="1143000"/>
            <a:chOff x="1871332" y="2629404"/>
            <a:chExt cx="8321973" cy="1278240"/>
          </a:xfrm>
        </p:grpSpPr>
        <p:sp>
          <p:nvSpPr>
            <p:cNvPr id="10" name="Rectangle: Rounded Corners 9">
              <a:extLst>
                <a:ext uri="{FF2B5EF4-FFF2-40B4-BE49-F238E27FC236}">
                  <a16:creationId xmlns:a16="http://schemas.microsoft.com/office/drawing/2014/main" xmlns="" id="{DE251F9D-0CD7-811C-D2AA-E23D94419746}"/>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11" name="TextBox 10">
              <a:extLst>
                <a:ext uri="{FF2B5EF4-FFF2-40B4-BE49-F238E27FC236}">
                  <a16:creationId xmlns:a16="http://schemas.microsoft.com/office/drawing/2014/main" xmlns="" id="{FC32CA0B-D1C3-D0BD-9518-CF0FEFD0A111}"/>
                </a:ext>
              </a:extLst>
            </p:cNvPr>
            <p:cNvSpPr txBox="1"/>
            <p:nvPr/>
          </p:nvSpPr>
          <p:spPr>
            <a:xfrm>
              <a:off x="1871332" y="2684417"/>
              <a:ext cx="8321973" cy="1046440"/>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Những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năm</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tháng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chiến</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tranh</a:t>
              </a:r>
              <a:endParaRPr lang="vi-VN" sz="4800" b="1" dirty="0">
                <a:solidFill>
                  <a:srgbClr val="FFFFFF"/>
                </a:solidFill>
                <a:latin typeface="Cambria" panose="02040503050406030204" pitchFamily="18" charset="0"/>
                <a:ea typeface="微软雅黑"/>
              </a:endParaRPr>
            </a:p>
          </p:txBody>
        </p:sp>
      </p:grpSp>
      <p:pic>
        <p:nvPicPr>
          <p:cNvPr id="15" name="Picture 14">
            <a:extLst>
              <a:ext uri="{FF2B5EF4-FFF2-40B4-BE49-F238E27FC236}">
                <a16:creationId xmlns:a16="http://schemas.microsoft.com/office/drawing/2014/main" xmlns="" id="{79255C53-750C-27FC-4F98-F40620411E2F}"/>
              </a:ext>
            </a:extLst>
          </p:cNvPr>
          <p:cNvPicPr>
            <a:picLocks noChangeAspect="1"/>
          </p:cNvPicPr>
          <p:nvPr/>
        </p:nvPicPr>
        <p:blipFill>
          <a:blip r:embed="rId2"/>
          <a:stretch>
            <a:fillRect/>
          </a:stretch>
        </p:blipFill>
        <p:spPr>
          <a:xfrm>
            <a:off x="569775" y="1267584"/>
            <a:ext cx="3017781" cy="1390008"/>
          </a:xfrm>
          <a:prstGeom prst="rect">
            <a:avLst/>
          </a:prstGeom>
        </p:spPr>
      </p:pic>
    </p:spTree>
    <p:extLst>
      <p:ext uri="{BB962C8B-B14F-4D97-AF65-F5344CB8AC3E}">
        <p14:creationId xmlns:p14="http://schemas.microsoft.com/office/powerpoint/2010/main" val="31918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43F025-3E56-6B77-4DA5-30A6436A502C}"/>
              </a:ext>
            </a:extLst>
          </p:cNvPr>
          <p:cNvSpPr txBox="1"/>
          <p:nvPr/>
        </p:nvSpPr>
        <p:spPr>
          <a:xfrm>
            <a:off x="914400" y="1866900"/>
            <a:ext cx="16383000" cy="4524315"/>
          </a:xfrm>
          <a:prstGeom prst="rect">
            <a:avLst/>
          </a:prstGeom>
          <a:noFill/>
        </p:spPr>
        <p:txBody>
          <a:bodyPr wrap="square" rtlCol="0">
            <a:spAutoFit/>
          </a:bodyPr>
          <a:lstStyle/>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Từ thuở cha ông đi mở cõi, xuồng đã là “đôi chân của người dân Nam Bộ”. Cách nói ví von này cho thấy xuồng ba lá là phương tiện đi lại rất thiết thân của người dân nơi đây.</a:t>
            </a:r>
          </a:p>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Trong những năm tháng chiến tranh, xuồng cùng người dân bám trụ, giữ xóm, giữ làng và có nhiều đóng góp to lớn: chở lương thực tiếp tế cho bộ đội, đưa du kích qua sông,...</a:t>
            </a:r>
            <a:endParaRPr lang="en-US" sz="4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9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544984A-2DF6-C395-F291-489515664E8C}"/>
              </a:ext>
            </a:extLst>
          </p:cNvPr>
          <p:cNvGrpSpPr/>
          <p:nvPr/>
        </p:nvGrpSpPr>
        <p:grpSpPr>
          <a:xfrm>
            <a:off x="3889652" y="935257"/>
            <a:ext cx="13636348" cy="2585324"/>
            <a:chOff x="1376032" y="2496705"/>
            <a:chExt cx="7873604" cy="1723549"/>
          </a:xfrm>
        </p:grpSpPr>
        <p:sp>
          <p:nvSpPr>
            <p:cNvPr id="4" name="Rectangle: Rounded Corners 3">
              <a:extLst>
                <a:ext uri="{FF2B5EF4-FFF2-40B4-BE49-F238E27FC236}">
                  <a16:creationId xmlns:a16="http://schemas.microsoft.com/office/drawing/2014/main" xmlns="" id="{38C287E1-792E-5DAB-5E8C-A15B48A1113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9F3AFB7C-322C-AEA4-D369-E0B1A6C573F1}"/>
                </a:ext>
              </a:extLst>
            </p:cNvPr>
            <p:cNvSpPr txBox="1"/>
            <p:nvPr/>
          </p:nvSpPr>
          <p:spPr>
            <a:xfrm>
              <a:off x="1376032" y="2496705"/>
              <a:ext cx="7873604" cy="1723549"/>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Hình ảnh xuồng ba lá hiện ra như thế nào trong cuộc sống thanh bình hiện nay?</a:t>
              </a:r>
            </a:p>
          </p:txBody>
        </p:sp>
      </p:grpSp>
      <p:sp>
        <p:nvSpPr>
          <p:cNvPr id="6" name="TextBox 5">
            <a:extLst>
              <a:ext uri="{FF2B5EF4-FFF2-40B4-BE49-F238E27FC236}">
                <a16:creationId xmlns:a16="http://schemas.microsoft.com/office/drawing/2014/main" xmlns="" id="{AC3B785D-C962-8257-2BBF-C4F08E0F934E}"/>
              </a:ext>
            </a:extLst>
          </p:cNvPr>
          <p:cNvSpPr txBox="1"/>
          <p:nvPr/>
        </p:nvSpPr>
        <p:spPr>
          <a:xfrm>
            <a:off x="941676" y="3158342"/>
            <a:ext cx="16404648" cy="5262979"/>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Đất nước thanh bình, xuồng ba lá tiếp tục gắn bó với sinh hoạt hằng ngày và hoạt động lao động sản xuất của người dân: ngược xuôi miền chợ nổi, lướt nhanh trên cánh đồng rì rào sóng lúa, rộn ràng những đêm giăng câu, thả lưới. Xuồng còn mang giá trị tinh thần của người dân vùng sông nước: theo dòng nước toả đi, chở đầy ước mơ, khát vọng của tình đất, tình người phương Nam.</a:t>
            </a:r>
            <a:endParaRPr lang="vi-VN" sz="4800" b="1" dirty="0">
              <a:solidFill>
                <a:srgbClr val="004924"/>
              </a:solidFill>
              <a:latin typeface="Cambria" panose="02040503050406030204" pitchFamily="18" charset="0"/>
              <a:ea typeface="微软雅黑"/>
            </a:endParaRPr>
          </a:p>
        </p:txBody>
      </p:sp>
      <p:pic>
        <p:nvPicPr>
          <p:cNvPr id="7" name="Picture 6">
            <a:extLst>
              <a:ext uri="{FF2B5EF4-FFF2-40B4-BE49-F238E27FC236}">
                <a16:creationId xmlns:a16="http://schemas.microsoft.com/office/drawing/2014/main" xmlns="" id="{C9971E97-FA09-CC49-43BD-9420F3D708F2}"/>
              </a:ext>
            </a:extLst>
          </p:cNvPr>
          <p:cNvPicPr>
            <a:picLocks noChangeAspect="1"/>
          </p:cNvPicPr>
          <p:nvPr/>
        </p:nvPicPr>
        <p:blipFill>
          <a:blip r:embed="rId2"/>
          <a:stretch>
            <a:fillRect/>
          </a:stretch>
        </p:blipFill>
        <p:spPr>
          <a:xfrm>
            <a:off x="442184" y="1345742"/>
            <a:ext cx="3017781" cy="1390008"/>
          </a:xfrm>
          <a:prstGeom prst="rect">
            <a:avLst/>
          </a:prstGeom>
        </p:spPr>
      </p:pic>
    </p:spTree>
    <p:extLst>
      <p:ext uri="{BB962C8B-B14F-4D97-AF65-F5344CB8AC3E}">
        <p14:creationId xmlns:p14="http://schemas.microsoft.com/office/powerpoint/2010/main" val="10429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4A05951-4A4D-801E-5C9E-1206E8E743E2}"/>
              </a:ext>
            </a:extLst>
          </p:cNvPr>
          <p:cNvGrpSpPr/>
          <p:nvPr/>
        </p:nvGrpSpPr>
        <p:grpSpPr>
          <a:xfrm>
            <a:off x="4689752" y="1119680"/>
            <a:ext cx="11810406" cy="1850370"/>
            <a:chOff x="1376032" y="2496705"/>
            <a:chExt cx="7873604" cy="1233580"/>
          </a:xfrm>
        </p:grpSpPr>
        <p:sp>
          <p:nvSpPr>
            <p:cNvPr id="4" name="Rectangle: Rounded Corners 3">
              <a:extLst>
                <a:ext uri="{FF2B5EF4-FFF2-40B4-BE49-F238E27FC236}">
                  <a16:creationId xmlns:a16="http://schemas.microsoft.com/office/drawing/2014/main" xmlns="" id="{23823A27-C0E5-9F97-ADF5-C8C1DDF02E27}"/>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xmlns="" id="{A70835F9-B273-CEC1-7ED1-D6ED48D27FD5}"/>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Bài đọc giúp em hiểu thêm điều gì về cảnh vật và con người phương Nam?</a:t>
              </a:r>
            </a:p>
          </p:txBody>
        </p:sp>
      </p:grpSp>
      <p:sp>
        <p:nvSpPr>
          <p:cNvPr id="6" name="TextBox 5">
            <a:extLst>
              <a:ext uri="{FF2B5EF4-FFF2-40B4-BE49-F238E27FC236}">
                <a16:creationId xmlns:a16="http://schemas.microsoft.com/office/drawing/2014/main" xmlns="" id="{D5C0528C-7A8B-F52D-F4BC-05D7AF54823F}"/>
              </a:ext>
            </a:extLst>
          </p:cNvPr>
          <p:cNvSpPr txBox="1"/>
          <p:nvPr/>
        </p:nvSpPr>
        <p:spPr>
          <a:xfrm>
            <a:off x="762000" y="3644117"/>
            <a:ext cx="16840200" cy="3416320"/>
          </a:xfrm>
          <a:prstGeom prst="rect">
            <a:avLst/>
          </a:prstGeom>
          <a:noFill/>
        </p:spPr>
        <p:txBody>
          <a:bodyPr wrap="square" rtlCol="0">
            <a:spAutoFit/>
          </a:bodyPr>
          <a:lstStyle/>
          <a:p>
            <a:pPr algn="ctr" defTabSz="1371600"/>
            <a:r>
              <a:rPr lang="vi-VN" sz="5400" b="1" dirty="0">
                <a:solidFill>
                  <a:srgbClr val="004924"/>
                </a:solidFill>
                <a:latin typeface="Cambria" panose="02040503050406030204" pitchFamily="18" charset="0"/>
              </a:rPr>
              <a:t>Bài đọc giúp em hiểu thêm về cảnh vật và con người phương Nam: cảnh vật nơi phương Nam đẹp và bình yên, con người phương Nam chăm chỉ, tình cảm, gắn bó và có tình có nghĩa cùng chung sống với nhau.</a:t>
            </a:r>
            <a:endParaRPr lang="vi-VN" sz="5400" b="1" dirty="0">
              <a:solidFill>
                <a:srgbClr val="004924"/>
              </a:solidFill>
              <a:latin typeface="Cambria" panose="02040503050406030204" pitchFamily="18" charset="0"/>
              <a:ea typeface="微软雅黑"/>
            </a:endParaRPr>
          </a:p>
        </p:txBody>
      </p:sp>
      <p:pic>
        <p:nvPicPr>
          <p:cNvPr id="8" name="Picture 7">
            <a:extLst>
              <a:ext uri="{FF2B5EF4-FFF2-40B4-BE49-F238E27FC236}">
                <a16:creationId xmlns:a16="http://schemas.microsoft.com/office/drawing/2014/main" xmlns="" id="{218B04DD-0B78-560C-CF28-CFCE4FDBCB72}"/>
              </a:ext>
            </a:extLst>
          </p:cNvPr>
          <p:cNvPicPr>
            <a:picLocks noChangeAspect="1"/>
          </p:cNvPicPr>
          <p:nvPr/>
        </p:nvPicPr>
        <p:blipFill>
          <a:blip r:embed="rId2"/>
          <a:stretch>
            <a:fillRect/>
          </a:stretch>
        </p:blipFill>
        <p:spPr>
          <a:xfrm>
            <a:off x="1080137" y="1352295"/>
            <a:ext cx="3017781" cy="1390008"/>
          </a:xfrm>
          <a:prstGeom prst="rect">
            <a:avLst/>
          </a:prstGeom>
        </p:spPr>
      </p:pic>
    </p:spTree>
    <p:extLst>
      <p:ext uri="{BB962C8B-B14F-4D97-AF65-F5344CB8AC3E}">
        <p14:creationId xmlns:p14="http://schemas.microsoft.com/office/powerpoint/2010/main" val="21163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6687F2-FF50-2F39-21B0-2BB361384A44}"/>
              </a:ext>
            </a:extLst>
          </p:cNvPr>
          <p:cNvPicPr>
            <a:picLocks noChangeAspect="1"/>
          </p:cNvPicPr>
          <p:nvPr/>
        </p:nvPicPr>
        <p:blipFill>
          <a:blip r:embed="rId3"/>
          <a:stretch>
            <a:fillRect/>
          </a:stretch>
        </p:blipFill>
        <p:spPr>
          <a:xfrm>
            <a:off x="1073345" y="4125263"/>
            <a:ext cx="15024894" cy="3886538"/>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3"/>
          <a:stretch>
            <a:fillRect/>
          </a:stretch>
        </p:blipFill>
        <p:spPr>
          <a:xfrm>
            <a:off x="9603106" y="8120063"/>
            <a:ext cx="2871788" cy="2085975"/>
          </a:xfrm>
          <a:prstGeom prst="rect">
            <a:avLst/>
          </a:prstGeom>
        </p:spPr>
      </p:pic>
      <p:pic>
        <p:nvPicPr>
          <p:cNvPr id="14" name="图片 13" descr="02"/>
          <p:cNvPicPr>
            <a:picLocks noChangeAspect="1"/>
          </p:cNvPicPr>
          <p:nvPr userDrawn="1"/>
        </p:nvPicPr>
        <p:blipFill>
          <a:blip r:embed="rId5"/>
          <a:srcRect r="60696" b="26754"/>
          <a:stretch>
            <a:fillRect/>
          </a:stretch>
        </p:blipFill>
        <p:spPr>
          <a:xfrm rot="600000">
            <a:off x="-728663" y="-577215"/>
            <a:ext cx="5370195" cy="5619750"/>
          </a:xfrm>
          <a:prstGeom prst="rect">
            <a:avLst/>
          </a:prstGeom>
        </p:spPr>
      </p:pic>
      <p:pic>
        <p:nvPicPr>
          <p:cNvPr id="3" name="图片 2"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4" name="图片 3" descr="图层 9 拷贝"/>
          <p:cNvPicPr>
            <a:picLocks noChangeAspect="1"/>
          </p:cNvPicPr>
          <p:nvPr userDrawn="1"/>
        </p:nvPicPr>
        <p:blipFill>
          <a:blip r:embed="rId4"/>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3" name="图片 12" descr="02"/>
          <p:cNvPicPr>
            <a:picLocks noChangeAspect="1"/>
          </p:cNvPicPr>
          <p:nvPr userDrawn="1"/>
        </p:nvPicPr>
        <p:blipFill>
          <a:blip r:embed="rId5"/>
          <a:srcRect r="60696" b="26754"/>
          <a:stretch>
            <a:fillRect/>
          </a:stretch>
        </p:blipFill>
        <p:spPr>
          <a:xfrm rot="600000">
            <a:off x="-904875" y="74439"/>
            <a:ext cx="5370195" cy="5619750"/>
          </a:xfrm>
          <a:prstGeom prst="rect">
            <a:avLst/>
          </a:prstGeom>
        </p:spPr>
      </p:pic>
      <p:pic>
        <p:nvPicPr>
          <p:cNvPr id="21" name="图片 20" descr="02"/>
          <p:cNvPicPr>
            <a:picLocks noChangeAspect="1"/>
          </p:cNvPicPr>
          <p:nvPr userDrawn="1"/>
        </p:nvPicPr>
        <p:blipFill>
          <a:blip r:embed="rId5"/>
          <a:srcRect l="40394" r="6" b="32940"/>
          <a:stretch>
            <a:fillRect/>
          </a:stretch>
        </p:blipFill>
        <p:spPr>
          <a:xfrm rot="20940000">
            <a:off x="12942570" y="-648653"/>
            <a:ext cx="6589395" cy="4749165"/>
          </a:xfrm>
          <a:prstGeom prst="rect">
            <a:avLst/>
          </a:prstGeom>
        </p:spPr>
      </p:pic>
      <p:pic>
        <p:nvPicPr>
          <p:cNvPr id="22" name="图片 21" descr="图层 9 拷贝"/>
          <p:cNvPicPr>
            <a:picLocks noChangeAspect="1"/>
          </p:cNvPicPr>
          <p:nvPr userDrawn="1"/>
        </p:nvPicPr>
        <p:blipFill>
          <a:blip r:embed="rId4"/>
          <a:stretch>
            <a:fillRect/>
          </a:stretch>
        </p:blipFill>
        <p:spPr>
          <a:xfrm>
            <a:off x="4426268" y="7757161"/>
            <a:ext cx="7125653" cy="2496503"/>
          </a:xfrm>
          <a:prstGeom prst="rect">
            <a:avLst/>
          </a:prstGeom>
        </p:spPr>
      </p:pic>
      <p:grpSp>
        <p:nvGrpSpPr>
          <p:cNvPr id="12" name="Group 11">
            <a:extLst>
              <a:ext uri="{FF2B5EF4-FFF2-40B4-BE49-F238E27FC236}">
                <a16:creationId xmlns:a16="http://schemas.microsoft.com/office/drawing/2014/main" xmlns="" id="{0A18452B-1CDD-6267-E199-757B2C6BD46B}"/>
              </a:ext>
            </a:extLst>
          </p:cNvPr>
          <p:cNvGrpSpPr/>
          <p:nvPr/>
        </p:nvGrpSpPr>
        <p:grpSpPr>
          <a:xfrm>
            <a:off x="1143000" y="3476273"/>
            <a:ext cx="15845314" cy="3942830"/>
            <a:chOff x="1360474" y="2214752"/>
            <a:chExt cx="10563542" cy="2628553"/>
          </a:xfrm>
        </p:grpSpPr>
        <p:sp>
          <p:nvSpPr>
            <p:cNvPr id="16" name="Rectangle: Rounded Corners 15">
              <a:extLst>
                <a:ext uri="{FF2B5EF4-FFF2-40B4-BE49-F238E27FC236}">
                  <a16:creationId xmlns:a16="http://schemas.microsoft.com/office/drawing/2014/main" xmlns="" id="{F070EA8F-9497-1606-D4A1-C73BC920F60F}"/>
                </a:ext>
              </a:extLst>
            </p:cNvPr>
            <p:cNvSpPr/>
            <p:nvPr/>
          </p:nvSpPr>
          <p:spPr>
            <a:xfrm>
              <a:off x="1522081" y="2214752"/>
              <a:ext cx="10401935" cy="2628553"/>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18" name="TextBox 17">
              <a:extLst>
                <a:ext uri="{FF2B5EF4-FFF2-40B4-BE49-F238E27FC236}">
                  <a16:creationId xmlns:a16="http://schemas.microsoft.com/office/drawing/2014/main" xmlns="" id="{75149EE7-3A82-047C-FFE7-093C29BD4DC9}"/>
                </a:ext>
              </a:extLst>
            </p:cNvPr>
            <p:cNvSpPr txBox="1"/>
            <p:nvPr/>
          </p:nvSpPr>
          <p:spPr>
            <a:xfrm>
              <a:off x="1360474" y="2310237"/>
              <a:ext cx="10547985" cy="2523768"/>
            </a:xfrm>
            <a:prstGeom prst="rect">
              <a:avLst/>
            </a:prstGeom>
            <a:noFill/>
          </p:spPr>
          <p:txBody>
            <a:bodyPr wrap="square" rtlCol="0">
              <a:spAutoFit/>
            </a:bodyPr>
            <a:lstStyle/>
            <a:p>
              <a:pPr algn="ctr" defTabSz="1371600"/>
              <a:r>
                <a:rPr lang="vi-VN" sz="6000" b="1" dirty="0">
                  <a:solidFill>
                    <a:prstClr val="black"/>
                  </a:solidFill>
                  <a:latin typeface="Cambria" panose="02040503050406030204" pitchFamily="18" charset="0"/>
                  <a:ea typeface="微软雅黑"/>
                </a:rPr>
                <a:t>Chiếc xuồng là người bạn thân thiết của người dân Nam Bộ. Nó gắn bó với cuộc sống chiến đấu và lao động sản xuất của người dân nơi đây.</a:t>
              </a:r>
            </a:p>
          </p:txBody>
        </p:sp>
      </p:grpSp>
      <p:pic>
        <p:nvPicPr>
          <p:cNvPr id="2" name="Picture 1">
            <a:extLst>
              <a:ext uri="{FF2B5EF4-FFF2-40B4-BE49-F238E27FC236}">
                <a16:creationId xmlns:a16="http://schemas.microsoft.com/office/drawing/2014/main" xmlns="" id="{ACF3170C-8D9B-0CE9-0E9E-D163BECC442D}"/>
              </a:ext>
            </a:extLst>
          </p:cNvPr>
          <p:cNvPicPr>
            <a:picLocks noChangeAspect="1"/>
          </p:cNvPicPr>
          <p:nvPr/>
        </p:nvPicPr>
        <p:blipFill>
          <a:blip r:embed="rId6"/>
          <a:stretch>
            <a:fillRect/>
          </a:stretch>
        </p:blipFill>
        <p:spPr>
          <a:xfrm>
            <a:off x="5737991" y="1118016"/>
            <a:ext cx="6602540" cy="22130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15917E-8DA7-7569-35C5-07223CD32379}"/>
              </a:ext>
            </a:extLst>
          </p:cNvPr>
          <p:cNvPicPr>
            <a:picLocks noChangeAspect="1"/>
          </p:cNvPicPr>
          <p:nvPr/>
        </p:nvPicPr>
        <p:blipFill>
          <a:blip r:embed="rId3"/>
          <a:stretch>
            <a:fillRect/>
          </a:stretch>
        </p:blipFill>
        <p:spPr>
          <a:xfrm>
            <a:off x="1905000" y="4000500"/>
            <a:ext cx="13381880" cy="4432176"/>
          </a:xfrm>
          <a:prstGeom prst="rect">
            <a:avLst/>
          </a:prstGeom>
        </p:spPr>
      </p:pic>
    </p:spTree>
    <p:custDataLst>
      <p:tags r:id="rId1"/>
    </p:custDataLst>
    <p:extLst>
      <p:ext uri="{BB962C8B-B14F-4D97-AF65-F5344CB8AC3E}">
        <p14:creationId xmlns:p14="http://schemas.microsoft.com/office/powerpoint/2010/main" val="12426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8" descr="Ảnh có chứa đồ chơi, búp bê, đồ họa véc-tơ&#10;&#10;Mô tả được tạo tự động">
            <a:extLst>
              <a:ext uri="{FF2B5EF4-FFF2-40B4-BE49-F238E27FC236}">
                <a16:creationId xmlns:a16="http://schemas.microsoft.com/office/drawing/2014/main" xmlns="" id="{FAE7B026-2770-AECF-DCAB-773BE81D51EC}"/>
              </a:ext>
            </a:extLst>
          </p:cNvPr>
          <p:cNvPicPr>
            <a:picLocks noChangeAspect="1"/>
          </p:cNvPicPr>
          <p:nvPr/>
        </p:nvPicPr>
        <p:blipFill>
          <a:blip r:embed="rId2"/>
          <a:stretch>
            <a:fillRect/>
          </a:stretch>
        </p:blipFill>
        <p:spPr>
          <a:xfrm>
            <a:off x="5105400" y="3390900"/>
            <a:ext cx="7923727" cy="4538133"/>
          </a:xfrm>
          <a:prstGeom prst="rect">
            <a:avLst/>
          </a:prstGeom>
          <a:effectLst/>
        </p:spPr>
      </p:pic>
      <p:sp>
        <p:nvSpPr>
          <p:cNvPr id="3" name="TextBox 2">
            <a:extLst>
              <a:ext uri="{FF2B5EF4-FFF2-40B4-BE49-F238E27FC236}">
                <a16:creationId xmlns:a16="http://schemas.microsoft.com/office/drawing/2014/main" xmlns="" id="{5C40B34B-A2DF-D40E-8BF2-C18E6741DB01}"/>
              </a:ext>
            </a:extLst>
          </p:cNvPr>
          <p:cNvSpPr txBox="1"/>
          <p:nvPr/>
        </p:nvSpPr>
        <p:spPr>
          <a:xfrm>
            <a:off x="609600" y="1485900"/>
            <a:ext cx="16353978" cy="2308324"/>
          </a:xfrm>
          <a:prstGeom prst="rect">
            <a:avLst/>
          </a:prstGeom>
          <a:noFill/>
        </p:spPr>
        <p:txBody>
          <a:bodyPr wrap="square" rtlCol="0">
            <a:spAutoFit/>
          </a:bodyPr>
          <a:lstStyle/>
          <a:p>
            <a:pPr marL="571500" lvl="0" indent="-571500" algn="just">
              <a:buFont typeface="Arial" panose="020B0604020202020204" pitchFamily="34" charset="0"/>
              <a:buChar char="•"/>
              <a:defRPr/>
            </a:pPr>
            <a:r>
              <a:rPr lang="en-US" sz="4800" b="1" dirty="0" err="1">
                <a:solidFill>
                  <a:prstClr val="black"/>
                </a:solidFill>
                <a:latin typeface="Cambria" panose="02040503050406030204" pitchFamily="18" charset="0"/>
                <a:ea typeface="Cambria" panose="02040503050406030204" pitchFamily="18" charset="0"/>
              </a:rPr>
              <a:t>Đọc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trôi</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chảy</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toàn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bài</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ngắt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nghỉ</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câu</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đúng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chú</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câu</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dài</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đọc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diễn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cảm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nhấn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giọng</a:t>
            </a:r>
            <a:r>
              <a:rPr lang="en-US" sz="4800" b="1" dirty="0">
                <a:solidFill>
                  <a:prstClr val="black"/>
                </a:solidFill>
                <a:latin typeface="Cambria" panose="02040503050406030204" pitchFamily="18" charset="0"/>
                <a:ea typeface="Cambria" panose="02040503050406030204" pitchFamily="18" charset="0"/>
              </a:rPr>
              <a:t> ở </a:t>
            </a:r>
            <a:r>
              <a:rPr lang="en-US" sz="4800" b="1" dirty="0" err="1">
                <a:solidFill>
                  <a:prstClr val="black"/>
                </a:solidFill>
                <a:latin typeface="Cambria" panose="02040503050406030204" pitchFamily="18" charset="0"/>
                <a:ea typeface="Cambria" panose="02040503050406030204" pitchFamily="18" charset="0"/>
              </a:rPr>
              <a:t>những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tình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tiết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bất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ngờ</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hoặc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từ</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ngữ</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thể</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hiện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tâm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trạng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cảm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xúc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của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nhân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vật</a:t>
            </a:r>
            <a:r>
              <a:rPr lang="en-US" sz="4800" b="1" dirty="0">
                <a:solidFill>
                  <a:prstClr val="black"/>
                </a:solidFill>
                <a:latin typeface="Cambria" panose="02040503050406030204" pitchFamily="18" charset="0"/>
                <a:ea typeface="Cambria" panose="02040503050406030204" pitchFamily="18" charset="0"/>
              </a:rPr>
              <a:t>.</a:t>
            </a:r>
            <a:endParaRPr kumimoji="0" lang="en-US" sz="3200" b="1" i="1" u="none" strike="noStrike" kern="1200" cap="none" spc="0" normalizeH="0" baseline="0" noProof="0" dirty="0">
              <a:ln>
                <a:noFill/>
              </a:ln>
              <a:solidFill>
                <a:srgbClr val="FF0000"/>
              </a:solidFill>
              <a:effectLst/>
              <a:uLnTx/>
              <a:uFillTx/>
              <a:latin typeface="等线" panose="020F0502020204030204"/>
            </a:endParaRPr>
          </a:p>
        </p:txBody>
      </p:sp>
    </p:spTree>
    <p:extLst>
      <p:ext uri="{BB962C8B-B14F-4D97-AF65-F5344CB8AC3E}">
        <p14:creationId xmlns:p14="http://schemas.microsoft.com/office/powerpoint/2010/main" val="16211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p:cNvSpPr/>
          <p:nvPr/>
        </p:nvSpPr>
        <p:spPr>
          <a:xfrm>
            <a:off x="4607243" y="3609023"/>
            <a:ext cx="12691110" cy="5053013"/>
          </a:xfrm>
          <a:custGeom>
            <a:avLst/>
            <a:gdLst>
              <a:gd name="connsiteX0" fmla="*/ 19050 w 4057650"/>
              <a:gd name="connsiteY0" fmla="*/ 342900 h 4038600"/>
              <a:gd name="connsiteX1" fmla="*/ 0 w 4057650"/>
              <a:gd name="connsiteY1" fmla="*/ 0 h 4038600"/>
              <a:gd name="connsiteX2" fmla="*/ 4057650 w 4057650"/>
              <a:gd name="connsiteY2" fmla="*/ 19050 h 4038600"/>
              <a:gd name="connsiteX3" fmla="*/ 4038600 w 4057650"/>
              <a:gd name="connsiteY3" fmla="*/ 4038600 h 4038600"/>
              <a:gd name="connsiteX4" fmla="*/ 38100 w 4057650"/>
              <a:gd name="connsiteY4" fmla="*/ 4038600 h 4038600"/>
              <a:gd name="connsiteX5" fmla="*/ 38100 w 4057650"/>
              <a:gd name="connsiteY5" fmla="*/ 3524250 h 4038600"/>
              <a:gd name="connsiteX0-1" fmla="*/ 0 w 4076700"/>
              <a:gd name="connsiteY0-2" fmla="*/ 342900 h 4038600"/>
              <a:gd name="connsiteX1-3" fmla="*/ 19050 w 4076700"/>
              <a:gd name="connsiteY1-4" fmla="*/ 0 h 4038600"/>
              <a:gd name="connsiteX2-5" fmla="*/ 4076700 w 4076700"/>
              <a:gd name="connsiteY2-6" fmla="*/ 19050 h 4038600"/>
              <a:gd name="connsiteX3-7" fmla="*/ 4057650 w 4076700"/>
              <a:gd name="connsiteY3-8" fmla="*/ 4038600 h 4038600"/>
              <a:gd name="connsiteX4-9" fmla="*/ 57150 w 4076700"/>
              <a:gd name="connsiteY4-10" fmla="*/ 4038600 h 4038600"/>
              <a:gd name="connsiteX5-11" fmla="*/ 57150 w 4076700"/>
              <a:gd name="connsiteY5-12" fmla="*/ 3524250 h 4038600"/>
              <a:gd name="connsiteX0-13" fmla="*/ 6350 w 4057650"/>
              <a:gd name="connsiteY0-14" fmla="*/ 342900 h 4038600"/>
              <a:gd name="connsiteX1-15" fmla="*/ 0 w 4057650"/>
              <a:gd name="connsiteY1-16" fmla="*/ 0 h 4038600"/>
              <a:gd name="connsiteX2-17" fmla="*/ 4057650 w 4057650"/>
              <a:gd name="connsiteY2-18" fmla="*/ 19050 h 4038600"/>
              <a:gd name="connsiteX3-19" fmla="*/ 4038600 w 4057650"/>
              <a:gd name="connsiteY3-20" fmla="*/ 4038600 h 4038600"/>
              <a:gd name="connsiteX4-21" fmla="*/ 38100 w 4057650"/>
              <a:gd name="connsiteY4-22" fmla="*/ 4038600 h 4038600"/>
              <a:gd name="connsiteX5-23" fmla="*/ 38100 w 4057650"/>
              <a:gd name="connsiteY5-24" fmla="*/ 3524250 h 4038600"/>
              <a:gd name="connsiteX0-25" fmla="*/ 6350 w 4057650"/>
              <a:gd name="connsiteY0-26" fmla="*/ 342900 h 4038600"/>
              <a:gd name="connsiteX1-27" fmla="*/ 0 w 4057650"/>
              <a:gd name="connsiteY1-28" fmla="*/ 0 h 4038600"/>
              <a:gd name="connsiteX2-29" fmla="*/ 4057650 w 4057650"/>
              <a:gd name="connsiteY2-30" fmla="*/ 19050 h 4038600"/>
              <a:gd name="connsiteX3-31" fmla="*/ 4038600 w 4057650"/>
              <a:gd name="connsiteY3-32" fmla="*/ 4038600 h 4038600"/>
              <a:gd name="connsiteX4-33" fmla="*/ 38100 w 4057650"/>
              <a:gd name="connsiteY4-34" fmla="*/ 4038600 h 4038600"/>
              <a:gd name="connsiteX5-35" fmla="*/ 12700 w 4057650"/>
              <a:gd name="connsiteY5-36" fmla="*/ 3524250 h 4038600"/>
              <a:gd name="connsiteX0-37" fmla="*/ 6350 w 4057650"/>
              <a:gd name="connsiteY0-38" fmla="*/ 342900 h 4038600"/>
              <a:gd name="connsiteX1-39" fmla="*/ 0 w 4057650"/>
              <a:gd name="connsiteY1-40" fmla="*/ 0 h 4038600"/>
              <a:gd name="connsiteX2-41" fmla="*/ 4057650 w 4057650"/>
              <a:gd name="connsiteY2-42" fmla="*/ 19050 h 4038600"/>
              <a:gd name="connsiteX3-43" fmla="*/ 4038600 w 4057650"/>
              <a:gd name="connsiteY3-44" fmla="*/ 4038600 h 4038600"/>
              <a:gd name="connsiteX4-45" fmla="*/ 38100 w 4057650"/>
              <a:gd name="connsiteY4-46" fmla="*/ 4038600 h 4038600"/>
              <a:gd name="connsiteX5-47" fmla="*/ 25400 w 4057650"/>
              <a:gd name="connsiteY5-48" fmla="*/ 3524250 h 4038600"/>
              <a:gd name="connsiteX0-49" fmla="*/ 6350 w 4038600"/>
              <a:gd name="connsiteY0-50" fmla="*/ 342900 h 4038600"/>
              <a:gd name="connsiteX1-51" fmla="*/ 0 w 4038600"/>
              <a:gd name="connsiteY1-52" fmla="*/ 0 h 4038600"/>
              <a:gd name="connsiteX2-53" fmla="*/ 4028621 w 4038600"/>
              <a:gd name="connsiteY2-54" fmla="*/ 19050 h 4038600"/>
              <a:gd name="connsiteX3-55" fmla="*/ 4038600 w 4038600"/>
              <a:gd name="connsiteY3-56" fmla="*/ 4038600 h 4038600"/>
              <a:gd name="connsiteX4-57" fmla="*/ 38100 w 4038600"/>
              <a:gd name="connsiteY4-58" fmla="*/ 4038600 h 4038600"/>
              <a:gd name="connsiteX5-59" fmla="*/ 25400 w 4038600"/>
              <a:gd name="connsiteY5-60" fmla="*/ 3524250 h 4038600"/>
              <a:gd name="connsiteX0-61" fmla="*/ 6350 w 4038600"/>
              <a:gd name="connsiteY0-62" fmla="*/ 342900 h 4038600"/>
              <a:gd name="connsiteX1-63" fmla="*/ 0 w 4038600"/>
              <a:gd name="connsiteY1-64" fmla="*/ 0 h 4038600"/>
              <a:gd name="connsiteX2-65" fmla="*/ 4028621 w 4038600"/>
              <a:gd name="connsiteY2-66" fmla="*/ 19050 h 4038600"/>
              <a:gd name="connsiteX3-67" fmla="*/ 4038600 w 4038600"/>
              <a:gd name="connsiteY3-68" fmla="*/ 4038600 h 4038600"/>
              <a:gd name="connsiteX4-69" fmla="*/ 38100 w 4038600"/>
              <a:gd name="connsiteY4-70" fmla="*/ 4038600 h 4038600"/>
              <a:gd name="connsiteX5-71" fmla="*/ 38100 w 4038600"/>
              <a:gd name="connsiteY5-72" fmla="*/ 3524250 h 4038600"/>
              <a:gd name="connsiteX0-73" fmla="*/ 6350 w 4038600"/>
              <a:gd name="connsiteY0-74" fmla="*/ 342900 h 4038600"/>
              <a:gd name="connsiteX1-75" fmla="*/ 0 w 4038600"/>
              <a:gd name="connsiteY1-76" fmla="*/ 0 h 4038600"/>
              <a:gd name="connsiteX2-77" fmla="*/ 4028621 w 4038600"/>
              <a:gd name="connsiteY2-78" fmla="*/ 19050 h 4038600"/>
              <a:gd name="connsiteX3-79" fmla="*/ 4038600 w 4038600"/>
              <a:gd name="connsiteY3-80" fmla="*/ 4038600 h 4038600"/>
              <a:gd name="connsiteX4-81" fmla="*/ 38100 w 4038600"/>
              <a:gd name="connsiteY4-82" fmla="*/ 4038600 h 4038600"/>
              <a:gd name="connsiteX5-83" fmla="*/ 38100 w 4038600"/>
              <a:gd name="connsiteY5-84" fmla="*/ 3524250 h 4038600"/>
              <a:gd name="connsiteX0-85" fmla="*/ 6350 w 4038600"/>
              <a:gd name="connsiteY0-86" fmla="*/ 342900 h 4038600"/>
              <a:gd name="connsiteX1-87" fmla="*/ 0 w 4038600"/>
              <a:gd name="connsiteY1-88" fmla="*/ 0 h 4038600"/>
              <a:gd name="connsiteX2-89" fmla="*/ 4028621 w 4038600"/>
              <a:gd name="connsiteY2-90" fmla="*/ 19050 h 4038600"/>
              <a:gd name="connsiteX3-91" fmla="*/ 4038600 w 4038600"/>
              <a:gd name="connsiteY3-92" fmla="*/ 4038600 h 4038600"/>
              <a:gd name="connsiteX4-93" fmla="*/ 38100 w 4038600"/>
              <a:gd name="connsiteY4-94" fmla="*/ 4038600 h 4038600"/>
              <a:gd name="connsiteX5-95" fmla="*/ 25400 w 4038600"/>
              <a:gd name="connsiteY5-96" fmla="*/ 3524250 h 4038600"/>
              <a:gd name="connsiteX0-97" fmla="*/ 6350 w 4038600"/>
              <a:gd name="connsiteY0-98" fmla="*/ 342900 h 4038600"/>
              <a:gd name="connsiteX1-99" fmla="*/ 0 w 4038600"/>
              <a:gd name="connsiteY1-100" fmla="*/ 0 h 4038600"/>
              <a:gd name="connsiteX2-101" fmla="*/ 4028621 w 4038600"/>
              <a:gd name="connsiteY2-102" fmla="*/ 19050 h 4038600"/>
              <a:gd name="connsiteX3-103" fmla="*/ 4038600 w 4038600"/>
              <a:gd name="connsiteY3-104" fmla="*/ 4038600 h 4038600"/>
              <a:gd name="connsiteX4-105" fmla="*/ 38100 w 4038600"/>
              <a:gd name="connsiteY4-106" fmla="*/ 4038600 h 4038600"/>
              <a:gd name="connsiteX5-107" fmla="*/ 38100 w 4038600"/>
              <a:gd name="connsiteY5-108" fmla="*/ 3524250 h 4038600"/>
              <a:gd name="connsiteX0-109" fmla="*/ 0 w 4038600"/>
              <a:gd name="connsiteY0-110" fmla="*/ 348896 h 4038600"/>
              <a:gd name="connsiteX1-111" fmla="*/ 0 w 4038600"/>
              <a:gd name="connsiteY1-112" fmla="*/ 0 h 4038600"/>
              <a:gd name="connsiteX2-113" fmla="*/ 4028621 w 4038600"/>
              <a:gd name="connsiteY2-114" fmla="*/ 19050 h 4038600"/>
              <a:gd name="connsiteX3-115" fmla="*/ 4038600 w 4038600"/>
              <a:gd name="connsiteY3-116" fmla="*/ 4038600 h 4038600"/>
              <a:gd name="connsiteX4-117" fmla="*/ 38100 w 4038600"/>
              <a:gd name="connsiteY4-118" fmla="*/ 4038600 h 4038600"/>
              <a:gd name="connsiteX5-119" fmla="*/ 38100 w 4038600"/>
              <a:gd name="connsiteY5-120" fmla="*/ 3524250 h 4038600"/>
              <a:gd name="connsiteX0-121" fmla="*/ 0 w 4038600"/>
              <a:gd name="connsiteY0-122" fmla="*/ 348896 h 4038600"/>
              <a:gd name="connsiteX1-123" fmla="*/ 0 w 4038600"/>
              <a:gd name="connsiteY1-124" fmla="*/ 0 h 4038600"/>
              <a:gd name="connsiteX2-125" fmla="*/ 4028621 w 4038600"/>
              <a:gd name="connsiteY2-126" fmla="*/ 19050 h 4038600"/>
              <a:gd name="connsiteX3-127" fmla="*/ 4038600 w 4038600"/>
              <a:gd name="connsiteY3-128" fmla="*/ 4038600 h 4038600"/>
              <a:gd name="connsiteX4-129" fmla="*/ 38100 w 4038600"/>
              <a:gd name="connsiteY4-130" fmla="*/ 4038600 h 4038600"/>
              <a:gd name="connsiteX5-131" fmla="*/ 38100 w 4038600"/>
              <a:gd name="connsiteY5-132" fmla="*/ 3668141 h 4038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38600" h="4038600">
                <a:moveTo>
                  <a:pt x="0" y="348896"/>
                </a:moveTo>
                <a:lnTo>
                  <a:pt x="0" y="0"/>
                </a:lnTo>
                <a:lnTo>
                  <a:pt x="4028621" y="19050"/>
                </a:lnTo>
                <a:cubicBezTo>
                  <a:pt x="4031947" y="1358900"/>
                  <a:pt x="4035274" y="2698750"/>
                  <a:pt x="4038600" y="4038600"/>
                </a:cubicBezTo>
                <a:lnTo>
                  <a:pt x="38100" y="4038600"/>
                </a:lnTo>
                <a:lnTo>
                  <a:pt x="38100" y="3668141"/>
                </a:lnTo>
              </a:path>
            </a:pathLst>
          </a:custGeom>
          <a:noFill/>
          <a:ln w="44450">
            <a:solidFill>
              <a:srgbClr val="2D6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700">
              <a:solidFill>
                <a:srgbClr val="FFFFFF"/>
              </a:solidFill>
              <a:latin typeface="Arial"/>
              <a:ea typeface="微软雅黑"/>
            </a:endParaRPr>
          </a:p>
        </p:txBody>
      </p:sp>
      <p:pic>
        <p:nvPicPr>
          <p:cNvPr id="2" name="图片 1" descr="5b5662ad03b13"/>
          <p:cNvPicPr>
            <a:picLocks noChangeAspect="1"/>
          </p:cNvPicPr>
          <p:nvPr/>
        </p:nvPicPr>
        <p:blipFill>
          <a:blip r:embed="rId4">
            <a:clrChange>
              <a:clrFrom>
                <a:srgbClr val="FCE4E0">
                  <a:alpha val="100000"/>
                </a:srgbClr>
              </a:clrFrom>
              <a:clrTo>
                <a:srgbClr val="FCE4E0">
                  <a:alpha val="100000"/>
                  <a:alpha val="0"/>
                </a:srgbClr>
              </a:clrTo>
            </a:clrChange>
          </a:blip>
          <a:srcRect l="6160" t="3094" r="5319" b="4125"/>
          <a:stretch>
            <a:fillRect/>
          </a:stretch>
        </p:blipFill>
        <p:spPr>
          <a:xfrm>
            <a:off x="540068" y="3282930"/>
            <a:ext cx="6921818" cy="5705196"/>
          </a:xfrm>
          <a:prstGeom prst="rect">
            <a:avLst/>
          </a:prstGeom>
        </p:spPr>
      </p:pic>
      <p:pic>
        <p:nvPicPr>
          <p:cNvPr id="34" name="图片 33" descr="02"/>
          <p:cNvPicPr>
            <a:picLocks noChangeAspect="1"/>
          </p:cNvPicPr>
          <p:nvPr userDrawn="1"/>
        </p:nvPicPr>
        <p:blipFill>
          <a:blip r:embed="rId5"/>
          <a:srcRect r="60696" b="26754"/>
          <a:stretch>
            <a:fillRect/>
          </a:stretch>
        </p:blipFill>
        <p:spPr>
          <a:xfrm rot="300000">
            <a:off x="-760095" y="-219075"/>
            <a:ext cx="6368415" cy="6664643"/>
          </a:xfrm>
          <a:prstGeom prst="rect">
            <a:avLst/>
          </a:prstGeom>
        </p:spPr>
      </p:pic>
      <p:pic>
        <p:nvPicPr>
          <p:cNvPr id="4" name="图片 3" descr="02"/>
          <p:cNvPicPr>
            <a:picLocks noChangeAspect="1"/>
          </p:cNvPicPr>
          <p:nvPr userDrawn="1"/>
        </p:nvPicPr>
        <p:blipFill>
          <a:blip r:embed="rId5"/>
          <a:srcRect l="40394" r="6" b="32940"/>
          <a:stretch>
            <a:fillRect/>
          </a:stretch>
        </p:blipFill>
        <p:spPr>
          <a:xfrm>
            <a:off x="13022581" y="-300990"/>
            <a:ext cx="8342948" cy="6013133"/>
          </a:xfrm>
          <a:prstGeom prst="rect">
            <a:avLst/>
          </a:prstGeom>
        </p:spPr>
      </p:pic>
      <p:sp>
        <p:nvSpPr>
          <p:cNvPr id="5" name="TextBox 4">
            <a:extLst>
              <a:ext uri="{FF2B5EF4-FFF2-40B4-BE49-F238E27FC236}">
                <a16:creationId xmlns:a16="http://schemas.microsoft.com/office/drawing/2014/main" xmlns="" id="{DF710C0A-C4FE-FC7B-748A-FF3B2A44CD9B}"/>
              </a:ext>
            </a:extLst>
          </p:cNvPr>
          <p:cNvSpPr txBox="1"/>
          <p:nvPr/>
        </p:nvSpPr>
        <p:spPr>
          <a:xfrm>
            <a:off x="7311410" y="4241791"/>
            <a:ext cx="9853778" cy="2862322"/>
          </a:xfrm>
          <a:prstGeom prst="rect">
            <a:avLst/>
          </a:prstGeom>
          <a:noFill/>
        </p:spPr>
        <p:txBody>
          <a:bodyPr wrap="square" rtlCol="0">
            <a:spAutoFit/>
          </a:bodyPr>
          <a:lstStyle/>
          <a:p>
            <a:pPr algn="just" defTabSz="1371600"/>
            <a:r>
              <a:rPr lang="en-US" sz="6000" b="1" dirty="0">
                <a:solidFill>
                  <a:srgbClr val="004924"/>
                </a:solidFill>
                <a:latin typeface="Cambria" panose="02040503050406030204" pitchFamily="18" charset="0"/>
                <a:ea typeface="微软雅黑"/>
              </a:rPr>
              <a:t>- Chia </a:t>
            </a:r>
            <a:r>
              <a:rPr lang="en-US" sz="6000" b="1" dirty="0" err="1">
                <a:solidFill>
                  <a:srgbClr val="004924"/>
                </a:solidFill>
                <a:latin typeface="Cambria" panose="02040503050406030204" pitchFamily="18" charset="0"/>
                <a:ea typeface="微软雅黑"/>
              </a:rPr>
              <a:t>sẻ</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bài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đọc</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với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người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thân</a:t>
            </a:r>
            <a:r>
              <a:rPr lang="en-US" sz="6000" b="1" dirty="0">
                <a:solidFill>
                  <a:srgbClr val="004924"/>
                </a:solidFill>
                <a:latin typeface="Cambria" panose="02040503050406030204" pitchFamily="18" charset="0"/>
                <a:ea typeface="微软雅黑"/>
              </a:rPr>
              <a:t> </a:t>
            </a:r>
          </a:p>
          <a:p>
            <a:pPr algn="just" defTabSz="1371600"/>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Chuẩn</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bị</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bài</a:t>
            </a:r>
            <a:r>
              <a:rPr lang="en-US" sz="6000" b="1" dirty="0">
                <a:solidFill>
                  <a:srgbClr val="004924"/>
                </a:solidFill>
                <a:latin typeface="Cambria" panose="02040503050406030204" pitchFamily="18" charset="0"/>
                <a:ea typeface="微软雅黑"/>
              </a:rPr>
              <a:t> </a:t>
            </a:r>
            <a:r>
              <a:rPr lang="en-US" sz="6000" b="1" dirty="0" err="1">
                <a:solidFill>
                  <a:srgbClr val="004924"/>
                </a:solidFill>
                <a:latin typeface="Cambria" panose="02040503050406030204" pitchFamily="18" charset="0"/>
                <a:ea typeface="微软雅黑"/>
              </a:rPr>
              <a:t>mới</a:t>
            </a:r>
            <a:r>
              <a:rPr lang="en-US" sz="6000" b="1" dirty="0">
                <a:solidFill>
                  <a:srgbClr val="004924"/>
                </a:solidFill>
                <a:latin typeface="Cambria" panose="02040503050406030204" pitchFamily="18" charset="0"/>
                <a:ea typeface="微软雅黑"/>
              </a:rPr>
              <a:t>.</a:t>
            </a:r>
            <a:endParaRPr lang="vi-VN" sz="6000" b="1" dirty="0">
              <a:solidFill>
                <a:srgbClr val="004924"/>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xmlns="" id="{ACCB9554-7C72-DD9F-5146-EB0D2BCFD14E}"/>
              </a:ext>
            </a:extLst>
          </p:cNvPr>
          <p:cNvPicPr>
            <a:picLocks noChangeAspect="1"/>
          </p:cNvPicPr>
          <p:nvPr/>
        </p:nvPicPr>
        <p:blipFill>
          <a:blip r:embed="rId6"/>
          <a:stretch>
            <a:fillRect/>
          </a:stretch>
        </p:blipFill>
        <p:spPr>
          <a:xfrm>
            <a:off x="6221637" y="1306848"/>
            <a:ext cx="6547671" cy="239593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06A3826-9F7A-6B5B-D6C4-48549E87C767}"/>
              </a:ext>
            </a:extLst>
          </p:cNvPr>
          <p:cNvGrpSpPr/>
          <p:nvPr/>
        </p:nvGrpSpPr>
        <p:grpSpPr>
          <a:xfrm>
            <a:off x="914400" y="2400300"/>
            <a:ext cx="4965189" cy="1440371"/>
            <a:chOff x="1080655" y="2358936"/>
            <a:chExt cx="3310126" cy="960247"/>
          </a:xfrm>
        </p:grpSpPr>
        <p:sp>
          <p:nvSpPr>
            <p:cNvPr id="4" name="Rectangle: Rounded Corners 3">
              <a:extLst>
                <a:ext uri="{FF2B5EF4-FFF2-40B4-BE49-F238E27FC236}">
                  <a16:creationId xmlns:a16="http://schemas.microsoft.com/office/drawing/2014/main" xmlns="" id="{0011848B-F544-252E-7E60-452370777F0B}"/>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5" name="TextBox 4">
              <a:extLst>
                <a:ext uri="{FF2B5EF4-FFF2-40B4-BE49-F238E27FC236}">
                  <a16:creationId xmlns:a16="http://schemas.microsoft.com/office/drawing/2014/main" xmlns="" id="{C327377F-3E3E-3462-FF36-976C12B6C8C9}"/>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1:</a:t>
              </a:r>
              <a:endParaRPr lang="vi-VN" sz="7200" b="1" dirty="0">
                <a:solidFill>
                  <a:prstClr val="black"/>
                </a:solidFill>
                <a:latin typeface="Cambria" panose="02040503050406030204" pitchFamily="18" charset="0"/>
                <a:ea typeface="微软雅黑"/>
              </a:endParaRPr>
            </a:p>
          </p:txBody>
        </p:sp>
      </p:grpSp>
      <p:sp>
        <p:nvSpPr>
          <p:cNvPr id="8" name="TextBox 7">
            <a:extLst>
              <a:ext uri="{FF2B5EF4-FFF2-40B4-BE49-F238E27FC236}">
                <a16:creationId xmlns:a16="http://schemas.microsoft.com/office/drawing/2014/main" xmlns="" id="{D5A8D7B8-5F4F-AB53-427A-1AFC1642457A}"/>
              </a:ext>
            </a:extLst>
          </p:cNvPr>
          <p:cNvSpPr txBox="1"/>
          <p:nvPr/>
        </p:nvSpPr>
        <p:spPr>
          <a:xfrm>
            <a:off x="5436525" y="2638040"/>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Đoạn 1: Từ đầu đến </a:t>
            </a:r>
            <a:r>
              <a:rPr lang="vi-VN" sz="5400" b="1" i="1" dirty="0">
                <a:solidFill>
                  <a:prstClr val="black"/>
                </a:solidFill>
                <a:latin typeface="Cambria" panose="02040503050406030204" pitchFamily="18" charset="0"/>
              </a:rPr>
              <a:t>hình xương cá</a:t>
            </a:r>
            <a:endParaRPr lang="vi-VN" sz="5400" b="1" i="1" dirty="0">
              <a:solidFill>
                <a:prstClr val="black"/>
              </a:solidFill>
              <a:latin typeface="Cambria" panose="02040503050406030204" pitchFamily="18" charset="0"/>
              <a:ea typeface="微软雅黑"/>
            </a:endParaRPr>
          </a:p>
        </p:txBody>
      </p:sp>
      <p:grpSp>
        <p:nvGrpSpPr>
          <p:cNvPr id="9" name="Group 8">
            <a:extLst>
              <a:ext uri="{FF2B5EF4-FFF2-40B4-BE49-F238E27FC236}">
                <a16:creationId xmlns:a16="http://schemas.microsoft.com/office/drawing/2014/main" xmlns="" id="{C3BE90E8-C7BB-9E5E-C1F9-9D640515D511}"/>
              </a:ext>
            </a:extLst>
          </p:cNvPr>
          <p:cNvGrpSpPr/>
          <p:nvPr/>
        </p:nvGrpSpPr>
        <p:grpSpPr>
          <a:xfrm>
            <a:off x="914400" y="4381846"/>
            <a:ext cx="4965189" cy="1440371"/>
            <a:chOff x="1080655" y="2358936"/>
            <a:chExt cx="3310126" cy="960247"/>
          </a:xfrm>
        </p:grpSpPr>
        <p:sp>
          <p:nvSpPr>
            <p:cNvPr id="10" name="Rectangle: Rounded Corners 9">
              <a:extLst>
                <a:ext uri="{FF2B5EF4-FFF2-40B4-BE49-F238E27FC236}">
                  <a16:creationId xmlns:a16="http://schemas.microsoft.com/office/drawing/2014/main" xmlns="" id="{71ADB8B6-998E-C8AC-9ABC-F1200CD4544E}"/>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1" name="TextBox 10">
              <a:extLst>
                <a:ext uri="{FF2B5EF4-FFF2-40B4-BE49-F238E27FC236}">
                  <a16:creationId xmlns:a16="http://schemas.microsoft.com/office/drawing/2014/main" xmlns="" id="{24F4638E-4D8B-BEBD-539B-956E9F74CC70}"/>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2:</a:t>
              </a:r>
              <a:endParaRPr lang="vi-VN" sz="7200" b="1" dirty="0">
                <a:solidFill>
                  <a:prstClr val="black"/>
                </a:solidFill>
                <a:latin typeface="Cambria" panose="02040503050406030204" pitchFamily="18" charset="0"/>
                <a:ea typeface="微软雅黑"/>
              </a:endParaRPr>
            </a:p>
          </p:txBody>
        </p:sp>
      </p:grpSp>
      <p:grpSp>
        <p:nvGrpSpPr>
          <p:cNvPr id="12" name="Group 11">
            <a:extLst>
              <a:ext uri="{FF2B5EF4-FFF2-40B4-BE49-F238E27FC236}">
                <a16:creationId xmlns:a16="http://schemas.microsoft.com/office/drawing/2014/main" xmlns="" id="{DD7BF009-90A4-A459-0231-0680C286DAE7}"/>
              </a:ext>
            </a:extLst>
          </p:cNvPr>
          <p:cNvGrpSpPr/>
          <p:nvPr/>
        </p:nvGrpSpPr>
        <p:grpSpPr>
          <a:xfrm>
            <a:off x="914400" y="6363393"/>
            <a:ext cx="4965189" cy="1440371"/>
            <a:chOff x="1080655" y="2358936"/>
            <a:chExt cx="3310126" cy="960247"/>
          </a:xfrm>
        </p:grpSpPr>
        <p:sp>
          <p:nvSpPr>
            <p:cNvPr id="13" name="Rectangle: Rounded Corners 12">
              <a:extLst>
                <a:ext uri="{FF2B5EF4-FFF2-40B4-BE49-F238E27FC236}">
                  <a16:creationId xmlns:a16="http://schemas.microsoft.com/office/drawing/2014/main" xmlns="" id="{7AD85A7C-2B45-F067-8B6E-0C3C721F6158}"/>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4" name="TextBox 13">
              <a:extLst>
                <a:ext uri="{FF2B5EF4-FFF2-40B4-BE49-F238E27FC236}">
                  <a16:creationId xmlns:a16="http://schemas.microsoft.com/office/drawing/2014/main" xmlns="" id="{158B6B56-A1AC-0327-E827-06051714DACB}"/>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3:</a:t>
              </a:r>
              <a:endParaRPr lang="vi-VN" sz="7200" b="1" dirty="0">
                <a:solidFill>
                  <a:prstClr val="black"/>
                </a:solidFill>
                <a:latin typeface="Cambria" panose="02040503050406030204" pitchFamily="18" charset="0"/>
                <a:ea typeface="微软雅黑"/>
              </a:endParaRPr>
            </a:p>
          </p:txBody>
        </p:sp>
      </p:grpSp>
      <p:sp>
        <p:nvSpPr>
          <p:cNvPr id="15" name="TextBox 14">
            <a:extLst>
              <a:ext uri="{FF2B5EF4-FFF2-40B4-BE49-F238E27FC236}">
                <a16:creationId xmlns:a16="http://schemas.microsoft.com/office/drawing/2014/main" xmlns="" id="{4AB4AFD0-3DFE-CB83-6B3C-623DE615671D}"/>
              </a:ext>
            </a:extLst>
          </p:cNvPr>
          <p:cNvSpPr txBox="1"/>
          <p:nvPr/>
        </p:nvSpPr>
        <p:spPr>
          <a:xfrm>
            <a:off x="5640186" y="4527252"/>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Tiếp theo đến </a:t>
            </a:r>
            <a:r>
              <a:rPr lang="vi-VN" sz="5400" b="1" i="1" dirty="0">
                <a:solidFill>
                  <a:prstClr val="black"/>
                </a:solidFill>
                <a:latin typeface="Cambria" panose="02040503050406030204" pitchFamily="18" charset="0"/>
              </a:rPr>
              <a:t>người dân Nam Bộ</a:t>
            </a:r>
            <a:endParaRPr lang="vi-VN" sz="5400" b="1" i="1" dirty="0">
              <a:solidFill>
                <a:prstClr val="black"/>
              </a:solidFill>
              <a:latin typeface="Cambria" panose="02040503050406030204" pitchFamily="18" charset="0"/>
              <a:ea typeface="微软雅黑"/>
            </a:endParaRPr>
          </a:p>
        </p:txBody>
      </p:sp>
      <p:sp>
        <p:nvSpPr>
          <p:cNvPr id="16" name="TextBox 15">
            <a:extLst>
              <a:ext uri="{FF2B5EF4-FFF2-40B4-BE49-F238E27FC236}">
                <a16:creationId xmlns:a16="http://schemas.microsoft.com/office/drawing/2014/main" xmlns="" id="{D8DCDC74-DD9B-6719-87EF-5CCCC31D4618}"/>
              </a:ext>
            </a:extLst>
          </p:cNvPr>
          <p:cNvSpPr txBox="1"/>
          <p:nvPr/>
        </p:nvSpPr>
        <p:spPr>
          <a:xfrm>
            <a:off x="5640186" y="6552665"/>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Tiếp</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theo</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đến</a:t>
            </a:r>
            <a:r>
              <a:rPr lang="en-US" sz="5400" b="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khu</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căn</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cứ</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kháng</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chiến</a:t>
            </a:r>
            <a:r>
              <a:rPr lang="en-US" sz="5400" b="1" i="1" dirty="0">
                <a:solidFill>
                  <a:prstClr val="black"/>
                </a:solidFill>
                <a:latin typeface="Cambria" panose="02040503050406030204" pitchFamily="18" charset="0"/>
              </a:rPr>
              <a:t>.</a:t>
            </a:r>
            <a:endParaRPr lang="vi-VN" sz="5400" b="1" i="1" dirty="0">
              <a:solidFill>
                <a:prstClr val="black"/>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xmlns="" id="{7139FAF3-A81B-0127-9E8C-C20EDFA299F5}"/>
              </a:ext>
            </a:extLst>
          </p:cNvPr>
          <p:cNvPicPr>
            <a:picLocks noChangeAspect="1"/>
          </p:cNvPicPr>
          <p:nvPr/>
        </p:nvPicPr>
        <p:blipFill>
          <a:blip r:embed="rId2"/>
          <a:stretch>
            <a:fillRect/>
          </a:stretch>
        </p:blipFill>
        <p:spPr>
          <a:xfrm>
            <a:off x="1981200" y="723900"/>
            <a:ext cx="15024894" cy="1984421"/>
          </a:xfrm>
          <a:prstGeom prst="rect">
            <a:avLst/>
          </a:prstGeom>
        </p:spPr>
      </p:pic>
      <p:grpSp>
        <p:nvGrpSpPr>
          <p:cNvPr id="2" name="Group 1">
            <a:extLst>
              <a:ext uri="{FF2B5EF4-FFF2-40B4-BE49-F238E27FC236}">
                <a16:creationId xmlns:a16="http://schemas.microsoft.com/office/drawing/2014/main" xmlns="" id="{ACE1E0DF-760E-5E16-DF5E-F4A4F1CA2151}"/>
              </a:ext>
            </a:extLst>
          </p:cNvPr>
          <p:cNvGrpSpPr/>
          <p:nvPr/>
        </p:nvGrpSpPr>
        <p:grpSpPr>
          <a:xfrm>
            <a:off x="989214" y="8307028"/>
            <a:ext cx="4965189" cy="1440371"/>
            <a:chOff x="1080655" y="2358936"/>
            <a:chExt cx="3310126" cy="960247"/>
          </a:xfrm>
        </p:grpSpPr>
        <p:sp>
          <p:nvSpPr>
            <p:cNvPr id="7" name="Rectangle: Rounded Corners 6">
              <a:extLst>
                <a:ext uri="{FF2B5EF4-FFF2-40B4-BE49-F238E27FC236}">
                  <a16:creationId xmlns:a16="http://schemas.microsoft.com/office/drawing/2014/main" xmlns="" id="{07596B50-6EC5-4C02-FF4B-0B3C7B8179B2}"/>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7" name="TextBox 16">
              <a:extLst>
                <a:ext uri="{FF2B5EF4-FFF2-40B4-BE49-F238E27FC236}">
                  <a16:creationId xmlns:a16="http://schemas.microsoft.com/office/drawing/2014/main" xmlns="" id="{10B69188-1CF8-2986-796A-24480E5F5EE3}"/>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4:</a:t>
              </a:r>
              <a:endParaRPr lang="vi-VN" sz="7200" b="1" dirty="0">
                <a:solidFill>
                  <a:prstClr val="black"/>
                </a:solidFill>
                <a:latin typeface="Cambria" panose="02040503050406030204" pitchFamily="18" charset="0"/>
                <a:ea typeface="微软雅黑"/>
              </a:endParaRPr>
            </a:p>
          </p:txBody>
        </p:sp>
      </p:grpSp>
      <p:sp>
        <p:nvSpPr>
          <p:cNvPr id="18" name="TextBox 17">
            <a:extLst>
              <a:ext uri="{FF2B5EF4-FFF2-40B4-BE49-F238E27FC236}">
                <a16:creationId xmlns:a16="http://schemas.microsoft.com/office/drawing/2014/main" xmlns="" id="{736762AF-48D0-0B29-B580-F0D9ED18465D}"/>
              </a:ext>
            </a:extLst>
          </p:cNvPr>
          <p:cNvSpPr txBox="1"/>
          <p:nvPr/>
        </p:nvSpPr>
        <p:spPr>
          <a:xfrm>
            <a:off x="5715000" y="8496300"/>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Đoạn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còn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lại</a:t>
            </a:r>
            <a:endParaRPr lang="vi-VN" sz="5400" b="1" i="1" dirty="0">
              <a:solidFill>
                <a:prstClr val="black"/>
              </a:solidFill>
              <a:latin typeface="Cambria" panose="02040503050406030204" pitchFamily="18" charset="0"/>
              <a:ea typeface="微软雅黑"/>
            </a:endParaRPr>
          </a:p>
        </p:txBody>
      </p:sp>
    </p:spTree>
    <p:extLst>
      <p:ext uri="{BB962C8B-B14F-4D97-AF65-F5344CB8AC3E}">
        <p14:creationId xmlns:p14="http://schemas.microsoft.com/office/powerpoint/2010/main" val="22507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42"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FDA306C-05FA-26A6-DE06-A51DE6D0CDDC}"/>
              </a:ext>
            </a:extLst>
          </p:cNvPr>
          <p:cNvGrpSpPr/>
          <p:nvPr/>
        </p:nvGrpSpPr>
        <p:grpSpPr>
          <a:xfrm>
            <a:off x="2416513" y="3441468"/>
            <a:ext cx="4420399" cy="1995054"/>
            <a:chOff x="1047403" y="2294312"/>
            <a:chExt cx="4177044" cy="1330036"/>
          </a:xfrm>
        </p:grpSpPr>
        <p:sp>
          <p:nvSpPr>
            <p:cNvPr id="5" name="Rectangle: Rounded Corners 4">
              <a:extLst>
                <a:ext uri="{FF2B5EF4-FFF2-40B4-BE49-F238E27FC236}">
                  <a16:creationId xmlns:a16="http://schemas.microsoft.com/office/drawing/2014/main" xmlns="" id="{A05ED0AE-7272-066D-DF81-9ECF0398710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4570AC17-C39A-B4AB-9BB4-4AF59F98D892}"/>
                </a:ext>
              </a:extLst>
            </p:cNvPr>
            <p:cNvSpPr txBox="1"/>
            <p:nvPr/>
          </p:nvSpPr>
          <p:spPr>
            <a:xfrm>
              <a:off x="1068085" y="2565400"/>
              <a:ext cx="4156362" cy="553998"/>
            </a:xfrm>
            <a:prstGeom prst="rect">
              <a:avLst/>
            </a:prstGeom>
            <a:noFill/>
          </p:spPr>
          <p:txBody>
            <a:bodyPr wrap="square" rtlCol="0">
              <a:spAutoFit/>
            </a:bodyPr>
            <a:lstStyle/>
            <a:p>
              <a:pPr algn="ctr" defTabSz="1371600"/>
              <a:r>
                <a:rPr lang="en-US" sz="4800" b="1" i="1" kern="0" dirty="0" err="1">
                  <a:effectLst/>
                  <a:latin typeface="Cambria" panose="02040503050406030204" pitchFamily="18" charset="0"/>
                  <a:ea typeface="Cambria" panose="02040503050406030204" pitchFamily="18" charset="0"/>
                </a:rPr>
                <a:t>chiếc</a:t>
              </a:r>
              <a:r>
                <a:rPr lang="en-US" sz="4800" b="1" i="1" kern="0" dirty="0">
                  <a:effectLst/>
                  <a:latin typeface="Cambria" panose="02040503050406030204" pitchFamily="18" charset="0"/>
                  <a:ea typeface="Cambria" panose="02040503050406030204" pitchFamily="18" charset="0"/>
                </a:rPr>
                <a:t> “</a:t>
              </a:r>
              <a:r>
                <a:rPr lang="en-US" sz="4800" b="1" i="1" kern="0" dirty="0" err="1">
                  <a:effectLst/>
                  <a:latin typeface="Cambria" panose="02040503050406030204" pitchFamily="18" charset="0"/>
                  <a:ea typeface="Cambria" panose="02040503050406030204" pitchFamily="18" charset="0"/>
                </a:rPr>
                <a:t>cong</a:t>
              </a:r>
              <a:r>
                <a:rPr lang="en-US" sz="4800" b="1" i="1" kern="0" dirty="0">
                  <a:effectLst/>
                  <a:latin typeface="Cambria" panose="02040503050406030204" pitchFamily="18" charset="0"/>
                  <a:ea typeface="Cambria" panose="02040503050406030204" pitchFamily="18" charset="0"/>
                </a:rPr>
                <a:t>”</a:t>
              </a:r>
              <a:endParaRPr lang="vi-VN" sz="23900" b="1" i="1" dirty="0">
                <a:solidFill>
                  <a:prstClr val="black"/>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456F078A-9F65-689A-0D2D-DDEBCD7D846B}"/>
              </a:ext>
            </a:extLst>
          </p:cNvPr>
          <p:cNvGrpSpPr/>
          <p:nvPr/>
        </p:nvGrpSpPr>
        <p:grpSpPr>
          <a:xfrm>
            <a:off x="8229601" y="3410106"/>
            <a:ext cx="7010400" cy="1995054"/>
            <a:chOff x="1047403" y="2294312"/>
            <a:chExt cx="4156363" cy="1330036"/>
          </a:xfrm>
        </p:grpSpPr>
        <p:sp>
          <p:nvSpPr>
            <p:cNvPr id="9" name="Rectangle: Rounded Corners 8">
              <a:extLst>
                <a:ext uri="{FF2B5EF4-FFF2-40B4-BE49-F238E27FC236}">
                  <a16:creationId xmlns:a16="http://schemas.microsoft.com/office/drawing/2014/main" xmlns="" id="{5C160C79-056F-D8BD-2843-1FC57593919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4FE806C6-09C0-75B8-9369-CF197D04824A}"/>
                </a:ext>
              </a:extLst>
            </p:cNvPr>
            <p:cNvSpPr txBox="1"/>
            <p:nvPr/>
          </p:nvSpPr>
          <p:spPr>
            <a:xfrm>
              <a:off x="1318470" y="2506942"/>
              <a:ext cx="3523872" cy="615553"/>
            </a:xfrm>
            <a:prstGeom prst="rect">
              <a:avLst/>
            </a:prstGeom>
            <a:noFill/>
          </p:spPr>
          <p:txBody>
            <a:bodyPr wrap="square" rtlCol="0">
              <a:spAutoFit/>
            </a:bodyPr>
            <a:lstStyle/>
            <a:p>
              <a:pPr algn="ctr" defTabSz="1371600"/>
              <a:r>
                <a:rPr lang="en-US" sz="5400" b="1" i="1" kern="0" dirty="0" err="1">
                  <a:effectLst/>
                  <a:latin typeface="Cambria" panose="02040503050406030204" pitchFamily="18" charset="0"/>
                  <a:ea typeface="Cambria" panose="02040503050406030204" pitchFamily="18" charset="0"/>
                </a:rPr>
                <a:t>bông</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điên</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điển</a:t>
              </a:r>
              <a:endParaRPr lang="vi-VN" sz="28700" b="1" i="1" dirty="0">
                <a:solidFill>
                  <a:prstClr val="black"/>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xmlns="" id="{2F99F5E3-7B6F-F769-BA8C-8763C2935388}"/>
              </a:ext>
            </a:extLst>
          </p:cNvPr>
          <p:cNvGrpSpPr/>
          <p:nvPr/>
        </p:nvGrpSpPr>
        <p:grpSpPr>
          <a:xfrm>
            <a:off x="2514600" y="6057900"/>
            <a:ext cx="4822486" cy="1995054"/>
            <a:chOff x="1047403" y="2294312"/>
            <a:chExt cx="4156363" cy="1330036"/>
          </a:xfrm>
        </p:grpSpPr>
        <p:sp>
          <p:nvSpPr>
            <p:cNvPr id="12" name="Rectangle: Rounded Corners 11">
              <a:extLst>
                <a:ext uri="{FF2B5EF4-FFF2-40B4-BE49-F238E27FC236}">
                  <a16:creationId xmlns:a16="http://schemas.microsoft.com/office/drawing/2014/main" xmlns="" id="{5E83F794-D877-36B1-A203-EFC4257980ED}"/>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8CD7E733-4C71-4F4E-D28F-2E346F87216F}"/>
                </a:ext>
              </a:extLst>
            </p:cNvPr>
            <p:cNvSpPr txBox="1"/>
            <p:nvPr/>
          </p:nvSpPr>
          <p:spPr>
            <a:xfrm>
              <a:off x="1578764" y="2522923"/>
              <a:ext cx="3215214"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rộn</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ràng</a:t>
              </a:r>
              <a:endParaRPr lang="vi-VN" sz="34400" b="1" i="1" dirty="0">
                <a:solidFill>
                  <a:prstClr val="black"/>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xmlns="" id="{643E9A2C-5EC6-DE17-737D-EB1B52D5C01F}"/>
              </a:ext>
            </a:extLst>
          </p:cNvPr>
          <p:cNvGrpSpPr/>
          <p:nvPr/>
        </p:nvGrpSpPr>
        <p:grpSpPr>
          <a:xfrm>
            <a:off x="9372601" y="6043467"/>
            <a:ext cx="5238686" cy="1995054"/>
            <a:chOff x="1047403" y="2294312"/>
            <a:chExt cx="4156363" cy="1330036"/>
          </a:xfrm>
        </p:grpSpPr>
        <p:sp>
          <p:nvSpPr>
            <p:cNvPr id="15" name="Rectangle: Rounded Corners 14">
              <a:extLst>
                <a:ext uri="{FF2B5EF4-FFF2-40B4-BE49-F238E27FC236}">
                  <a16:creationId xmlns:a16="http://schemas.microsoft.com/office/drawing/2014/main" xmlns="" id="{F83379F2-5BDF-1BFD-29E2-BDE8AC5658B8}"/>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9F0DCFAF-069A-DE76-E583-E5468B17B50F}"/>
                </a:ext>
              </a:extLst>
            </p:cNvPr>
            <p:cNvSpPr txBox="1"/>
            <p:nvPr/>
          </p:nvSpPr>
          <p:spPr>
            <a:xfrm>
              <a:off x="1591515" y="2543830"/>
              <a:ext cx="3037525"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giăng</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câu</a:t>
              </a:r>
              <a:endParaRPr lang="vi-VN" sz="34400" b="1" i="1" dirty="0">
                <a:solidFill>
                  <a:prstClr val="black"/>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BA920B1C-77A2-A4F9-DB0C-3C1306A2BF90}"/>
              </a:ext>
            </a:extLst>
          </p:cNvPr>
          <p:cNvPicPr>
            <a:picLocks noChangeAspect="1"/>
          </p:cNvPicPr>
          <p:nvPr/>
        </p:nvPicPr>
        <p:blipFill rotWithShape="1">
          <a:blip r:embed="rId2"/>
          <a:srcRect l="11782" r="12255" b="1491"/>
          <a:stretch/>
        </p:blipFill>
        <p:spPr>
          <a:xfrm>
            <a:off x="3190904" y="1019012"/>
            <a:ext cx="11420382" cy="2071941"/>
          </a:xfrm>
          <a:prstGeom prst="rect">
            <a:avLst/>
          </a:prstGeom>
        </p:spPr>
      </p:pic>
    </p:spTree>
    <p:extLst>
      <p:ext uri="{BB962C8B-B14F-4D97-AF65-F5344CB8AC3E}">
        <p14:creationId xmlns:p14="http://schemas.microsoft.com/office/powerpoint/2010/main" val="30831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FDA306C-05FA-26A6-DE06-A51DE6D0CDDC}"/>
              </a:ext>
            </a:extLst>
          </p:cNvPr>
          <p:cNvGrpSpPr/>
          <p:nvPr/>
        </p:nvGrpSpPr>
        <p:grpSpPr>
          <a:xfrm>
            <a:off x="1295400" y="2933700"/>
            <a:ext cx="15665912" cy="2743202"/>
            <a:chOff x="1047403" y="2244023"/>
            <a:chExt cx="9493333" cy="1828801"/>
          </a:xfrm>
        </p:grpSpPr>
        <p:sp>
          <p:nvSpPr>
            <p:cNvPr id="5" name="Rectangle: Rounded Corners 4">
              <a:extLst>
                <a:ext uri="{FF2B5EF4-FFF2-40B4-BE49-F238E27FC236}">
                  <a16:creationId xmlns:a16="http://schemas.microsoft.com/office/drawing/2014/main" xmlns="" id="{A05ED0AE-7272-066D-DF81-9ECF03987105}"/>
                </a:ext>
              </a:extLst>
            </p:cNvPr>
            <p:cNvSpPr/>
            <p:nvPr/>
          </p:nvSpPr>
          <p:spPr>
            <a:xfrm>
              <a:off x="1047403" y="2244023"/>
              <a:ext cx="9493333" cy="1828801"/>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xmlns="" id="{4570AC17-C39A-B4AB-9BB4-4AF59F98D892}"/>
                </a:ext>
              </a:extLst>
            </p:cNvPr>
            <p:cNvSpPr txBox="1"/>
            <p:nvPr/>
          </p:nvSpPr>
          <p:spPr>
            <a:xfrm>
              <a:off x="1259324" y="2319712"/>
              <a:ext cx="9164704" cy="1723548"/>
            </a:xfrm>
            <a:prstGeom prst="rect">
              <a:avLst/>
            </a:prstGeom>
            <a:noFill/>
          </p:spPr>
          <p:txBody>
            <a:bodyPr wrap="square" rtlCol="0">
              <a:spAutoFit/>
            </a:bodyPr>
            <a:lstStyle/>
            <a:p>
              <a:pPr algn="just" defTabSz="1371600"/>
              <a:r>
                <a:rPr lang="vi-VN" sz="5400" b="1" dirty="0">
                  <a:solidFill>
                    <a:srgbClr val="000000"/>
                  </a:solidFill>
                  <a:latin typeface="Cambria" panose="02040503050406030204" pitchFamily="18" charset="0"/>
                  <a:ea typeface="微软雅黑"/>
                </a:rPr>
                <a:t>Để xuồng được vững chắc,</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người ta dùng những chiếc “cong”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đóng vào bên trong lòng xuồng,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tạo thành bộ khung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hình xương cá. </a:t>
              </a:r>
              <a:endParaRPr lang="vi-VN" sz="5400" b="1" i="1" dirty="0">
                <a:solidFill>
                  <a:srgbClr val="C0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xmlns="" id="{702E6A58-BCD9-7200-6BA6-1A757D1AFFE7}"/>
              </a:ext>
            </a:extLst>
          </p:cNvPr>
          <p:cNvPicPr>
            <a:picLocks noChangeAspect="1"/>
          </p:cNvPicPr>
          <p:nvPr/>
        </p:nvPicPr>
        <p:blipFill>
          <a:blip r:embed="rId2"/>
          <a:stretch>
            <a:fillRect/>
          </a:stretch>
        </p:blipFill>
        <p:spPr>
          <a:xfrm>
            <a:off x="2438400" y="876300"/>
            <a:ext cx="13205240" cy="1847449"/>
          </a:xfrm>
          <a:prstGeom prst="rect">
            <a:avLst/>
          </a:prstGeom>
        </p:spPr>
      </p:pic>
    </p:spTree>
    <p:extLst>
      <p:ext uri="{BB962C8B-B14F-4D97-AF65-F5344CB8AC3E}">
        <p14:creationId xmlns:p14="http://schemas.microsoft.com/office/powerpoint/2010/main" val="280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FDA306C-05FA-26A6-DE06-A51DE6D0CDDC}"/>
              </a:ext>
            </a:extLst>
          </p:cNvPr>
          <p:cNvGrpSpPr/>
          <p:nvPr/>
        </p:nvGrpSpPr>
        <p:grpSpPr>
          <a:xfrm>
            <a:off x="2023999" y="3391592"/>
            <a:ext cx="14240000" cy="4438998"/>
            <a:chOff x="1047403" y="2294312"/>
            <a:chExt cx="9493333" cy="2959332"/>
          </a:xfrm>
        </p:grpSpPr>
        <p:sp>
          <p:nvSpPr>
            <p:cNvPr id="5" name="Rectangle: Rounded Corners 4">
              <a:extLst>
                <a:ext uri="{FF2B5EF4-FFF2-40B4-BE49-F238E27FC236}">
                  <a16:creationId xmlns:a16="http://schemas.microsoft.com/office/drawing/2014/main" xmlns="" id="{A05ED0AE-7272-066D-DF81-9ECF03987105}"/>
                </a:ext>
              </a:extLst>
            </p:cNvPr>
            <p:cNvSpPr/>
            <p:nvPr/>
          </p:nvSpPr>
          <p:spPr>
            <a:xfrm>
              <a:off x="1047403" y="2294312"/>
              <a:ext cx="9493333" cy="2959332"/>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xmlns="" id="{4570AC17-C39A-B4AB-9BB4-4AF59F98D892}"/>
                </a:ext>
              </a:extLst>
            </p:cNvPr>
            <p:cNvSpPr txBox="1"/>
            <p:nvPr/>
          </p:nvSpPr>
          <p:spPr>
            <a:xfrm>
              <a:off x="1376032" y="2496705"/>
              <a:ext cx="9164704" cy="2523768"/>
            </a:xfrm>
            <a:prstGeom prst="rect">
              <a:avLst/>
            </a:prstGeom>
            <a:noFill/>
          </p:spPr>
          <p:txBody>
            <a:bodyPr wrap="square" rtlCol="0">
              <a:spAutoFit/>
            </a:bodyPr>
            <a:lstStyle/>
            <a:p>
              <a:pPr algn="just" defTabSz="1371600"/>
              <a:r>
                <a:rPr lang="en-US" sz="6000" dirty="0">
                  <a:solidFill>
                    <a:prstClr val="black"/>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Và mỗi sớm mai,</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trên nhánh sông quê,</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những chiếc xuồng ba lá</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theo dòng nước toả đi,</a:t>
              </a:r>
              <a:r>
                <a:rPr lang="vi-VN" sz="6000" dirty="0">
                  <a:solidFill>
                    <a:srgbClr val="FF0000"/>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chở đầy ước mơ, khát vọng</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của tình đất,</a:t>
              </a:r>
              <a:r>
                <a:rPr lang="en-US"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tình người phương Nam.</a:t>
              </a:r>
              <a:r>
                <a:rPr lang="en-US" sz="6000" dirty="0">
                  <a:solidFill>
                    <a:srgbClr val="FF0000"/>
                  </a:solidFill>
                  <a:latin typeface="Cambria" panose="02040503050406030204" pitchFamily="18" charset="0"/>
                  <a:ea typeface="微软雅黑"/>
                </a:rPr>
                <a:t>//</a:t>
              </a:r>
              <a:endParaRPr lang="vi-VN" sz="6000" b="1" i="1" dirty="0">
                <a:solidFill>
                  <a:srgbClr val="FF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xmlns="" id="{D271253B-90B8-BE02-E0A0-C5BC7F33A724}"/>
              </a:ext>
            </a:extLst>
          </p:cNvPr>
          <p:cNvPicPr>
            <a:picLocks noChangeAspect="1"/>
          </p:cNvPicPr>
          <p:nvPr/>
        </p:nvPicPr>
        <p:blipFill>
          <a:blip r:embed="rId2"/>
          <a:stretch>
            <a:fillRect/>
          </a:stretch>
        </p:blipFill>
        <p:spPr>
          <a:xfrm>
            <a:off x="1873450" y="1136495"/>
            <a:ext cx="15034040" cy="2103303"/>
          </a:xfrm>
          <a:prstGeom prst="rect">
            <a:avLst/>
          </a:prstGeom>
        </p:spPr>
      </p:pic>
    </p:spTree>
    <p:extLst>
      <p:ext uri="{BB962C8B-B14F-4D97-AF65-F5344CB8AC3E}">
        <p14:creationId xmlns:p14="http://schemas.microsoft.com/office/powerpoint/2010/main" val="33972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F2A53C65-40B1-BED3-73F4-BF63E606E6EF}"/>
              </a:ext>
            </a:extLst>
          </p:cNvPr>
          <p:cNvGrpSpPr/>
          <p:nvPr/>
        </p:nvGrpSpPr>
        <p:grpSpPr>
          <a:xfrm>
            <a:off x="426460" y="593510"/>
            <a:ext cx="8697191" cy="4703069"/>
            <a:chOff x="457200" y="1176848"/>
            <a:chExt cx="5798127" cy="3135379"/>
          </a:xfrm>
        </p:grpSpPr>
        <p:grpSp>
          <p:nvGrpSpPr>
            <p:cNvPr id="32" name="Group 31">
              <a:extLst>
                <a:ext uri="{FF2B5EF4-FFF2-40B4-BE49-F238E27FC236}">
                  <a16:creationId xmlns:a16="http://schemas.microsoft.com/office/drawing/2014/main" xmlns="" id="{A3F47646-5511-415B-6943-54B1D1404572}"/>
                </a:ext>
              </a:extLst>
            </p:cNvPr>
            <p:cNvGrpSpPr/>
            <p:nvPr/>
          </p:nvGrpSpPr>
          <p:grpSpPr>
            <a:xfrm>
              <a:off x="457200" y="1922318"/>
              <a:ext cx="5798127" cy="2389909"/>
              <a:chOff x="602672" y="2483427"/>
              <a:chExt cx="5922819" cy="2389909"/>
            </a:xfrm>
            <a:solidFill>
              <a:srgbClr val="FFFFCC"/>
            </a:solidFill>
          </p:grpSpPr>
          <p:sp>
            <p:nvSpPr>
              <p:cNvPr id="34" name="Rectangle: Rounded Corners 6">
                <a:extLst>
                  <a:ext uri="{FF2B5EF4-FFF2-40B4-BE49-F238E27FC236}">
                    <a16:creationId xmlns:a16="http://schemas.microsoft.com/office/drawing/2014/main" xmlns="" id="{0874B8FC-C79F-2CDD-1821-12CA1A168D49}"/>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custGeom>
                        <a:avLst/>
                        <a:gdLst>
                          <a:gd name="connsiteX0" fmla="*/ 0 w 8697191"/>
                          <a:gd name="connsiteY0" fmla="*/ 597489 h 3584864"/>
                          <a:gd name="connsiteX1" fmla="*/ 597489 w 8697191"/>
                          <a:gd name="connsiteY1" fmla="*/ 0 h 3584864"/>
                          <a:gd name="connsiteX2" fmla="*/ 1099560 w 8697191"/>
                          <a:gd name="connsiteY2" fmla="*/ 0 h 3584864"/>
                          <a:gd name="connsiteX3" fmla="*/ 1601631 w 8697191"/>
                          <a:gd name="connsiteY3" fmla="*/ 0 h 3584864"/>
                          <a:gd name="connsiteX4" fmla="*/ 2178725 w 8697191"/>
                          <a:gd name="connsiteY4" fmla="*/ 0 h 3584864"/>
                          <a:gd name="connsiteX5" fmla="*/ 2530752 w 8697191"/>
                          <a:gd name="connsiteY5" fmla="*/ 0 h 3584864"/>
                          <a:gd name="connsiteX6" fmla="*/ 3182867 w 8697191"/>
                          <a:gd name="connsiteY6" fmla="*/ 0 h 3584864"/>
                          <a:gd name="connsiteX7" fmla="*/ 3684938 w 8697191"/>
                          <a:gd name="connsiteY7" fmla="*/ 0 h 3584864"/>
                          <a:gd name="connsiteX8" fmla="*/ 4337054 w 8697191"/>
                          <a:gd name="connsiteY8" fmla="*/ 0 h 3584864"/>
                          <a:gd name="connsiteX9" fmla="*/ 4989169 w 8697191"/>
                          <a:gd name="connsiteY9" fmla="*/ 0 h 3584864"/>
                          <a:gd name="connsiteX10" fmla="*/ 5566262 w 8697191"/>
                          <a:gd name="connsiteY10" fmla="*/ 0 h 3584864"/>
                          <a:gd name="connsiteX11" fmla="*/ 6143356 w 8697191"/>
                          <a:gd name="connsiteY11" fmla="*/ 0 h 3584864"/>
                          <a:gd name="connsiteX12" fmla="*/ 6720449 w 8697191"/>
                          <a:gd name="connsiteY12" fmla="*/ 0 h 3584864"/>
                          <a:gd name="connsiteX13" fmla="*/ 7297542 w 8697191"/>
                          <a:gd name="connsiteY13" fmla="*/ 0 h 3584864"/>
                          <a:gd name="connsiteX14" fmla="*/ 8099702 w 8697191"/>
                          <a:gd name="connsiteY14" fmla="*/ 0 h 3584864"/>
                          <a:gd name="connsiteX15" fmla="*/ 8697191 w 8697191"/>
                          <a:gd name="connsiteY15" fmla="*/ 597489 h 3584864"/>
                          <a:gd name="connsiteX16" fmla="*/ 8697191 w 8697191"/>
                          <a:gd name="connsiteY16" fmla="*/ 1194961 h 3584864"/>
                          <a:gd name="connsiteX17" fmla="*/ 8697191 w 8697191"/>
                          <a:gd name="connsiteY17" fmla="*/ 1720735 h 3584864"/>
                          <a:gd name="connsiteX18" fmla="*/ 8697191 w 8697191"/>
                          <a:gd name="connsiteY18" fmla="*/ 2270409 h 3584864"/>
                          <a:gd name="connsiteX19" fmla="*/ 8697191 w 8697191"/>
                          <a:gd name="connsiteY19" fmla="*/ 2987375 h 3584864"/>
                          <a:gd name="connsiteX20" fmla="*/ 8099702 w 8697191"/>
                          <a:gd name="connsiteY20" fmla="*/ 3584864 h 3584864"/>
                          <a:gd name="connsiteX21" fmla="*/ 7447587 w 8697191"/>
                          <a:gd name="connsiteY21" fmla="*/ 3584864 h 3584864"/>
                          <a:gd name="connsiteX22" fmla="*/ 6720449 w 8697191"/>
                          <a:gd name="connsiteY22" fmla="*/ 3584864 h 3584864"/>
                          <a:gd name="connsiteX23" fmla="*/ 6368422 w 8697191"/>
                          <a:gd name="connsiteY23" fmla="*/ 3584864 h 3584864"/>
                          <a:gd name="connsiteX24" fmla="*/ 6016395 w 8697191"/>
                          <a:gd name="connsiteY24" fmla="*/ 3584864 h 3584864"/>
                          <a:gd name="connsiteX25" fmla="*/ 5514324 w 8697191"/>
                          <a:gd name="connsiteY25" fmla="*/ 3584864 h 3584864"/>
                          <a:gd name="connsiteX26" fmla="*/ 4862209 w 8697191"/>
                          <a:gd name="connsiteY26" fmla="*/ 3584864 h 3584864"/>
                          <a:gd name="connsiteX27" fmla="*/ 4210093 w 8697191"/>
                          <a:gd name="connsiteY27" fmla="*/ 3584864 h 3584864"/>
                          <a:gd name="connsiteX28" fmla="*/ 3858066 w 8697191"/>
                          <a:gd name="connsiteY28" fmla="*/ 3584864 h 3584864"/>
                          <a:gd name="connsiteX29" fmla="*/ 3130929 w 8697191"/>
                          <a:gd name="connsiteY29" fmla="*/ 3584864 h 3584864"/>
                          <a:gd name="connsiteX30" fmla="*/ 2628857 w 8697191"/>
                          <a:gd name="connsiteY30" fmla="*/ 3584864 h 3584864"/>
                          <a:gd name="connsiteX31" fmla="*/ 1901720 w 8697191"/>
                          <a:gd name="connsiteY31" fmla="*/ 3584864 h 3584864"/>
                          <a:gd name="connsiteX32" fmla="*/ 1174582 w 8697191"/>
                          <a:gd name="connsiteY32" fmla="*/ 3584864 h 3584864"/>
                          <a:gd name="connsiteX33" fmla="*/ 597489 w 8697191"/>
                          <a:gd name="connsiteY33" fmla="*/ 3584864 h 3584864"/>
                          <a:gd name="connsiteX34" fmla="*/ 0 w 8697191"/>
                          <a:gd name="connsiteY34" fmla="*/ 2987375 h 3584864"/>
                          <a:gd name="connsiteX35" fmla="*/ 0 w 8697191"/>
                          <a:gd name="connsiteY35" fmla="*/ 2342106 h 3584864"/>
                          <a:gd name="connsiteX36" fmla="*/ 0 w 8697191"/>
                          <a:gd name="connsiteY36" fmla="*/ 1792432 h 3584864"/>
                          <a:gd name="connsiteX37" fmla="*/ 0 w 8697191"/>
                          <a:gd name="connsiteY37" fmla="*/ 1266657 h 3584864"/>
                          <a:gd name="connsiteX38" fmla="*/ 0 w 8697191"/>
                          <a:gd name="connsiteY38" fmla="*/ 597489 h 358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7191" h="3584864" fill="none" extrusionOk="0">
                            <a:moveTo>
                              <a:pt x="0" y="597489"/>
                            </a:moveTo>
                            <a:cubicBezTo>
                              <a:pt x="-4730" y="348601"/>
                              <a:pt x="243182" y="-48268"/>
                              <a:pt x="597489" y="0"/>
                            </a:cubicBezTo>
                            <a:cubicBezTo>
                              <a:pt x="807816" y="-43184"/>
                              <a:pt x="960664" y="46754"/>
                              <a:pt x="1099560" y="0"/>
                            </a:cubicBezTo>
                            <a:cubicBezTo>
                              <a:pt x="1238456" y="-46754"/>
                              <a:pt x="1441168" y="52792"/>
                              <a:pt x="1601631" y="0"/>
                            </a:cubicBezTo>
                            <a:cubicBezTo>
                              <a:pt x="1762094" y="-52792"/>
                              <a:pt x="1896430" y="59667"/>
                              <a:pt x="2178725" y="0"/>
                            </a:cubicBezTo>
                            <a:cubicBezTo>
                              <a:pt x="2461020" y="-59667"/>
                              <a:pt x="2381496" y="2516"/>
                              <a:pt x="2530752" y="0"/>
                            </a:cubicBezTo>
                            <a:cubicBezTo>
                              <a:pt x="2680008" y="-2516"/>
                              <a:pt x="2941545" y="13822"/>
                              <a:pt x="3182867" y="0"/>
                            </a:cubicBezTo>
                            <a:cubicBezTo>
                              <a:pt x="3424190" y="-13822"/>
                              <a:pt x="3546986" y="3447"/>
                              <a:pt x="3684938" y="0"/>
                            </a:cubicBezTo>
                            <a:cubicBezTo>
                              <a:pt x="3822890" y="-3447"/>
                              <a:pt x="4202297" y="67072"/>
                              <a:pt x="4337054" y="0"/>
                            </a:cubicBezTo>
                            <a:cubicBezTo>
                              <a:pt x="4471811" y="-67072"/>
                              <a:pt x="4737658" y="26459"/>
                              <a:pt x="4989169" y="0"/>
                            </a:cubicBezTo>
                            <a:cubicBezTo>
                              <a:pt x="5240680" y="-26459"/>
                              <a:pt x="5441430" y="23698"/>
                              <a:pt x="5566262" y="0"/>
                            </a:cubicBezTo>
                            <a:cubicBezTo>
                              <a:pt x="5691094" y="-23698"/>
                              <a:pt x="5960713" y="19059"/>
                              <a:pt x="6143356" y="0"/>
                            </a:cubicBezTo>
                            <a:cubicBezTo>
                              <a:pt x="6325999" y="-19059"/>
                              <a:pt x="6490453" y="26580"/>
                              <a:pt x="6720449" y="0"/>
                            </a:cubicBezTo>
                            <a:cubicBezTo>
                              <a:pt x="6950445" y="-26580"/>
                              <a:pt x="7091178" y="33653"/>
                              <a:pt x="7297542" y="0"/>
                            </a:cubicBezTo>
                            <a:cubicBezTo>
                              <a:pt x="7503906" y="-33653"/>
                              <a:pt x="7706751" y="44303"/>
                              <a:pt x="8099702" y="0"/>
                            </a:cubicBezTo>
                            <a:cubicBezTo>
                              <a:pt x="8494802" y="-26446"/>
                              <a:pt x="8706233" y="235688"/>
                              <a:pt x="8697191" y="597489"/>
                            </a:cubicBezTo>
                            <a:cubicBezTo>
                              <a:pt x="8723940" y="743442"/>
                              <a:pt x="8649575" y="942691"/>
                              <a:pt x="8697191" y="1194961"/>
                            </a:cubicBezTo>
                            <a:cubicBezTo>
                              <a:pt x="8744807" y="1447231"/>
                              <a:pt x="8653351" y="1559449"/>
                              <a:pt x="8697191" y="1720735"/>
                            </a:cubicBezTo>
                            <a:cubicBezTo>
                              <a:pt x="8741031" y="1882021"/>
                              <a:pt x="8644396" y="2142133"/>
                              <a:pt x="8697191" y="2270409"/>
                            </a:cubicBezTo>
                            <a:cubicBezTo>
                              <a:pt x="8749986" y="2398685"/>
                              <a:pt x="8671916" y="2653738"/>
                              <a:pt x="8697191" y="2987375"/>
                            </a:cubicBezTo>
                            <a:cubicBezTo>
                              <a:pt x="8719264" y="3341948"/>
                              <a:pt x="8453158" y="3555002"/>
                              <a:pt x="8099702" y="3584864"/>
                            </a:cubicBezTo>
                            <a:cubicBezTo>
                              <a:pt x="7926886" y="3654408"/>
                              <a:pt x="7739662" y="3580276"/>
                              <a:pt x="7447587" y="3584864"/>
                            </a:cubicBezTo>
                            <a:cubicBezTo>
                              <a:pt x="7155513" y="3589452"/>
                              <a:pt x="6943179" y="3526707"/>
                              <a:pt x="6720449" y="3584864"/>
                            </a:cubicBezTo>
                            <a:cubicBezTo>
                              <a:pt x="6497719" y="3643021"/>
                              <a:pt x="6485132" y="3569477"/>
                              <a:pt x="6368422" y="3584864"/>
                            </a:cubicBezTo>
                            <a:cubicBezTo>
                              <a:pt x="6251712" y="3600251"/>
                              <a:pt x="6124788" y="3569728"/>
                              <a:pt x="6016395" y="3584864"/>
                            </a:cubicBezTo>
                            <a:cubicBezTo>
                              <a:pt x="5908002" y="3600000"/>
                              <a:pt x="5727888" y="3546728"/>
                              <a:pt x="5514324" y="3584864"/>
                            </a:cubicBezTo>
                            <a:cubicBezTo>
                              <a:pt x="5300760" y="3623000"/>
                              <a:pt x="5083050" y="3507463"/>
                              <a:pt x="4862209" y="3584864"/>
                            </a:cubicBezTo>
                            <a:cubicBezTo>
                              <a:pt x="4641369" y="3662265"/>
                              <a:pt x="4436363" y="3508077"/>
                              <a:pt x="4210093" y="3584864"/>
                            </a:cubicBezTo>
                            <a:cubicBezTo>
                              <a:pt x="3983823" y="3661651"/>
                              <a:pt x="4021624" y="3578160"/>
                              <a:pt x="3858066" y="3584864"/>
                            </a:cubicBezTo>
                            <a:cubicBezTo>
                              <a:pt x="3694508" y="3591568"/>
                              <a:pt x="3306866" y="3515552"/>
                              <a:pt x="3130929" y="3584864"/>
                            </a:cubicBezTo>
                            <a:cubicBezTo>
                              <a:pt x="2954992" y="3654176"/>
                              <a:pt x="2772008" y="3526491"/>
                              <a:pt x="2628857" y="3584864"/>
                            </a:cubicBezTo>
                            <a:cubicBezTo>
                              <a:pt x="2485706" y="3643237"/>
                              <a:pt x="2101609" y="3573056"/>
                              <a:pt x="1901720" y="3584864"/>
                            </a:cubicBezTo>
                            <a:cubicBezTo>
                              <a:pt x="1701831" y="3596672"/>
                              <a:pt x="1536245" y="3582516"/>
                              <a:pt x="1174582" y="3584864"/>
                            </a:cubicBezTo>
                            <a:cubicBezTo>
                              <a:pt x="812919" y="3587212"/>
                              <a:pt x="856988" y="3542448"/>
                              <a:pt x="597489" y="3584864"/>
                            </a:cubicBezTo>
                            <a:cubicBezTo>
                              <a:pt x="249887" y="3507978"/>
                              <a:pt x="5858" y="3404608"/>
                              <a:pt x="0" y="2987375"/>
                            </a:cubicBezTo>
                            <a:cubicBezTo>
                              <a:pt x="-51713" y="2745659"/>
                              <a:pt x="20786" y="2569208"/>
                              <a:pt x="0" y="2342106"/>
                            </a:cubicBezTo>
                            <a:cubicBezTo>
                              <a:pt x="-20786" y="2115004"/>
                              <a:pt x="52767" y="2027592"/>
                              <a:pt x="0" y="1792432"/>
                            </a:cubicBezTo>
                            <a:cubicBezTo>
                              <a:pt x="-52767" y="1557272"/>
                              <a:pt x="2220" y="1390746"/>
                              <a:pt x="0" y="1266657"/>
                            </a:cubicBezTo>
                            <a:cubicBezTo>
                              <a:pt x="-2220" y="1142569"/>
                              <a:pt x="8606" y="818531"/>
                              <a:pt x="0" y="597489"/>
                            </a:cubicBezTo>
                            <a:close/>
                          </a:path>
                          <a:path w="8697191" h="3584864" stroke="0" extrusionOk="0">
                            <a:moveTo>
                              <a:pt x="0" y="597489"/>
                            </a:moveTo>
                            <a:cubicBezTo>
                              <a:pt x="18863" y="294898"/>
                              <a:pt x="273663" y="4987"/>
                              <a:pt x="597489" y="0"/>
                            </a:cubicBezTo>
                            <a:cubicBezTo>
                              <a:pt x="891967" y="-38475"/>
                              <a:pt x="1043384" y="59877"/>
                              <a:pt x="1324627" y="0"/>
                            </a:cubicBezTo>
                            <a:cubicBezTo>
                              <a:pt x="1605870" y="-59877"/>
                              <a:pt x="1533660" y="4540"/>
                              <a:pt x="1676653" y="0"/>
                            </a:cubicBezTo>
                            <a:cubicBezTo>
                              <a:pt x="1819646" y="-4540"/>
                              <a:pt x="1994366" y="44095"/>
                              <a:pt x="2103703" y="0"/>
                            </a:cubicBezTo>
                            <a:cubicBezTo>
                              <a:pt x="2213040" y="-44095"/>
                              <a:pt x="2366880" y="41070"/>
                              <a:pt x="2530752" y="0"/>
                            </a:cubicBezTo>
                            <a:cubicBezTo>
                              <a:pt x="2694624" y="-41070"/>
                              <a:pt x="2979747" y="39580"/>
                              <a:pt x="3107845" y="0"/>
                            </a:cubicBezTo>
                            <a:cubicBezTo>
                              <a:pt x="3235943" y="-39580"/>
                              <a:pt x="3486126" y="26746"/>
                              <a:pt x="3759960" y="0"/>
                            </a:cubicBezTo>
                            <a:cubicBezTo>
                              <a:pt x="4033794" y="-26746"/>
                              <a:pt x="3988532" y="10429"/>
                              <a:pt x="4187009" y="0"/>
                            </a:cubicBezTo>
                            <a:cubicBezTo>
                              <a:pt x="4385486" y="-10429"/>
                              <a:pt x="4466364" y="45849"/>
                              <a:pt x="4689081" y="0"/>
                            </a:cubicBezTo>
                            <a:cubicBezTo>
                              <a:pt x="4911798" y="-45849"/>
                              <a:pt x="5008708" y="32254"/>
                              <a:pt x="5191152" y="0"/>
                            </a:cubicBezTo>
                            <a:cubicBezTo>
                              <a:pt x="5373596" y="-32254"/>
                              <a:pt x="5727012" y="70138"/>
                              <a:pt x="5918289" y="0"/>
                            </a:cubicBezTo>
                            <a:cubicBezTo>
                              <a:pt x="6109566" y="-70138"/>
                              <a:pt x="6324888" y="47028"/>
                              <a:pt x="6645427" y="0"/>
                            </a:cubicBezTo>
                            <a:cubicBezTo>
                              <a:pt x="6965966" y="-47028"/>
                              <a:pt x="6905445" y="9224"/>
                              <a:pt x="6997454" y="0"/>
                            </a:cubicBezTo>
                            <a:cubicBezTo>
                              <a:pt x="7089463" y="-9224"/>
                              <a:pt x="7197121" y="33695"/>
                              <a:pt x="7349481" y="0"/>
                            </a:cubicBezTo>
                            <a:cubicBezTo>
                              <a:pt x="7501841" y="-33695"/>
                              <a:pt x="7876678" y="35232"/>
                              <a:pt x="8099702" y="0"/>
                            </a:cubicBezTo>
                            <a:cubicBezTo>
                              <a:pt x="8508254" y="-9141"/>
                              <a:pt x="8672711" y="229075"/>
                              <a:pt x="8697191" y="597489"/>
                            </a:cubicBezTo>
                            <a:cubicBezTo>
                              <a:pt x="8744410" y="731458"/>
                              <a:pt x="8670923" y="1040568"/>
                              <a:pt x="8697191" y="1242758"/>
                            </a:cubicBezTo>
                            <a:cubicBezTo>
                              <a:pt x="8723459" y="1444948"/>
                              <a:pt x="8644381" y="1546798"/>
                              <a:pt x="8697191" y="1840230"/>
                            </a:cubicBezTo>
                            <a:cubicBezTo>
                              <a:pt x="8750001" y="2133662"/>
                              <a:pt x="8687471" y="2266390"/>
                              <a:pt x="8697191" y="2389904"/>
                            </a:cubicBezTo>
                            <a:cubicBezTo>
                              <a:pt x="8706911" y="2513418"/>
                              <a:pt x="8663922" y="2793444"/>
                              <a:pt x="8697191" y="2987375"/>
                            </a:cubicBezTo>
                            <a:cubicBezTo>
                              <a:pt x="8720492" y="3321665"/>
                              <a:pt x="8443657" y="3597339"/>
                              <a:pt x="8099702" y="3584864"/>
                            </a:cubicBezTo>
                            <a:cubicBezTo>
                              <a:pt x="7741199" y="3614418"/>
                              <a:pt x="7539042" y="3536995"/>
                              <a:pt x="7372564" y="3584864"/>
                            </a:cubicBezTo>
                            <a:cubicBezTo>
                              <a:pt x="7206086" y="3632733"/>
                              <a:pt x="6983707" y="3556664"/>
                              <a:pt x="6645427" y="3584864"/>
                            </a:cubicBezTo>
                            <a:cubicBezTo>
                              <a:pt x="6307147" y="3613064"/>
                              <a:pt x="6272277" y="3525459"/>
                              <a:pt x="5918289" y="3584864"/>
                            </a:cubicBezTo>
                            <a:cubicBezTo>
                              <a:pt x="5564301" y="3644269"/>
                              <a:pt x="5573603" y="3546424"/>
                              <a:pt x="5266174" y="3584864"/>
                            </a:cubicBezTo>
                            <a:cubicBezTo>
                              <a:pt x="4958745" y="3623304"/>
                              <a:pt x="4892217" y="3571696"/>
                              <a:pt x="4764103" y="3584864"/>
                            </a:cubicBezTo>
                            <a:cubicBezTo>
                              <a:pt x="4635989" y="3598032"/>
                              <a:pt x="4492186" y="3553934"/>
                              <a:pt x="4262032" y="3584864"/>
                            </a:cubicBezTo>
                            <a:cubicBezTo>
                              <a:pt x="4031878" y="3615794"/>
                              <a:pt x="3841567" y="3544493"/>
                              <a:pt x="3609916" y="3584864"/>
                            </a:cubicBezTo>
                            <a:cubicBezTo>
                              <a:pt x="3378265" y="3625235"/>
                              <a:pt x="3241701" y="3581824"/>
                              <a:pt x="3107845" y="3584864"/>
                            </a:cubicBezTo>
                            <a:cubicBezTo>
                              <a:pt x="2973989" y="3587904"/>
                              <a:pt x="2698749" y="3514595"/>
                              <a:pt x="2455729" y="3584864"/>
                            </a:cubicBezTo>
                            <a:cubicBezTo>
                              <a:pt x="2212709" y="3655133"/>
                              <a:pt x="2087720" y="3575249"/>
                              <a:pt x="1953658" y="3584864"/>
                            </a:cubicBezTo>
                            <a:cubicBezTo>
                              <a:pt x="1819596" y="3594479"/>
                              <a:pt x="1700615" y="3570989"/>
                              <a:pt x="1601631" y="3584864"/>
                            </a:cubicBezTo>
                            <a:cubicBezTo>
                              <a:pt x="1502647" y="3598739"/>
                              <a:pt x="1424977" y="3548144"/>
                              <a:pt x="1249604" y="3584864"/>
                            </a:cubicBezTo>
                            <a:cubicBezTo>
                              <a:pt x="1074231" y="3621584"/>
                              <a:pt x="847008" y="3536508"/>
                              <a:pt x="597489" y="3584864"/>
                            </a:cubicBezTo>
                            <a:cubicBezTo>
                              <a:pt x="208037" y="3565150"/>
                              <a:pt x="-10698" y="3285215"/>
                              <a:pt x="0" y="2987375"/>
                            </a:cubicBezTo>
                            <a:cubicBezTo>
                              <a:pt x="-9691" y="2835677"/>
                              <a:pt x="51698" y="2630512"/>
                              <a:pt x="0" y="2342106"/>
                            </a:cubicBezTo>
                            <a:cubicBezTo>
                              <a:pt x="-51698" y="2053700"/>
                              <a:pt x="4176" y="1987974"/>
                              <a:pt x="0" y="1744634"/>
                            </a:cubicBezTo>
                            <a:cubicBezTo>
                              <a:pt x="-4176" y="1501294"/>
                              <a:pt x="17907" y="1363974"/>
                              <a:pt x="0" y="1171062"/>
                            </a:cubicBezTo>
                            <a:cubicBezTo>
                              <a:pt x="-17907" y="978150"/>
                              <a:pt x="63391" y="773573"/>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Phân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công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theo</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đoạn</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Tất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cả</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viên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đều</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từ</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cùng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nhau</a:t>
                </a:r>
                <a:r>
                  <a:rPr lang="en-US" sz="4800" dirty="0">
                    <a:solidFill>
                      <a:prstClr val="black"/>
                    </a:solidFill>
                    <a:latin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xmlns="" id="{81EB22B4-6325-B262-0DD3-5CD745BF96C6}"/>
                  </a:ext>
                </a:extLst>
              </p:cNvPr>
              <p:cNvPicPr>
                <a:picLocks noChangeAspect="1"/>
              </p:cNvPicPr>
              <p:nvPr/>
            </p:nvPicPr>
            <p:blipFill>
              <a:blip r:embed="rId2"/>
              <a:stretch>
                <a:fillRect/>
              </a:stretch>
            </p:blipFill>
            <p:spPr>
              <a:xfrm flipH="1">
                <a:off x="907221" y="2770898"/>
                <a:ext cx="609091" cy="609091"/>
              </a:xfrm>
              <a:prstGeom prst="rect">
                <a:avLst/>
              </a:prstGeom>
              <a:grpFill/>
              <a:ln>
                <a:noFill/>
              </a:ln>
            </p:spPr>
          </p:pic>
          <p:pic>
            <p:nvPicPr>
              <p:cNvPr id="36" name="Picture 35">
                <a:extLst>
                  <a:ext uri="{FF2B5EF4-FFF2-40B4-BE49-F238E27FC236}">
                    <a16:creationId xmlns:a16="http://schemas.microsoft.com/office/drawing/2014/main" xmlns="" id="{F12886FF-E9C4-4943-72D9-A311E0543243}"/>
                  </a:ext>
                </a:extLst>
              </p:cNvPr>
              <p:cNvPicPr>
                <a:picLocks noChangeAspect="1"/>
              </p:cNvPicPr>
              <p:nvPr/>
            </p:nvPicPr>
            <p:blipFill>
              <a:blip r:embed="rId2"/>
              <a:stretch>
                <a:fillRect/>
              </a:stretch>
            </p:blipFill>
            <p:spPr>
              <a:xfrm flipH="1">
                <a:off x="907221" y="3268339"/>
                <a:ext cx="609091" cy="609091"/>
              </a:xfrm>
              <a:prstGeom prst="rect">
                <a:avLst/>
              </a:prstGeom>
              <a:grpFill/>
              <a:ln>
                <a:noFill/>
              </a:ln>
            </p:spPr>
          </p:pic>
          <p:pic>
            <p:nvPicPr>
              <p:cNvPr id="37" name="Picture 36">
                <a:extLst>
                  <a:ext uri="{FF2B5EF4-FFF2-40B4-BE49-F238E27FC236}">
                    <a16:creationId xmlns:a16="http://schemas.microsoft.com/office/drawing/2014/main" xmlns="" id="{89E2E95D-E050-65ED-C77F-DD91675196A8}"/>
                  </a:ext>
                </a:extLst>
              </p:cNvPr>
              <p:cNvPicPr>
                <a:picLocks noChangeAspect="1"/>
              </p:cNvPicPr>
              <p:nvPr/>
            </p:nvPicPr>
            <p:blipFill>
              <a:blip r:embed="rId2"/>
              <a:stretch>
                <a:fillRect/>
              </a:stretch>
            </p:blipFill>
            <p:spPr>
              <a:xfrm flipH="1">
                <a:off x="907221" y="3782556"/>
                <a:ext cx="609091" cy="609091"/>
              </a:xfrm>
              <a:prstGeom prst="rect">
                <a:avLst/>
              </a:prstGeom>
              <a:grpFill/>
              <a:ln>
                <a:noFill/>
              </a:ln>
            </p:spPr>
          </p:pic>
        </p:grpSp>
        <p:sp>
          <p:nvSpPr>
            <p:cNvPr id="33" name="Rectangle: Rounded Corners 32">
              <a:extLst>
                <a:ext uri="{FF2B5EF4-FFF2-40B4-BE49-F238E27FC236}">
                  <a16:creationId xmlns:a16="http://schemas.microsoft.com/office/drawing/2014/main" xmlns="" id="{72F982E5-08D5-B637-CC64-37432EE5A65B}"/>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9900" dirty="0" err="1">
                  <a:solidFill>
                    <a:prstClr val="black"/>
                  </a:solidFill>
                  <a:latin typeface="Calibri" panose="020F0502020204030204" pitchFamily="34" charset="0"/>
                  <a:cs typeface="Calibri" panose="020F0502020204030204" pitchFamily="34" charset="0"/>
                </a:rPr>
                <a:t>Yêu</a:t>
              </a:r>
              <a:r>
                <a:rPr lang="en-US" sz="9900" dirty="0">
                  <a:solidFill>
                    <a:prstClr val="black"/>
                  </a:solidFill>
                  <a:latin typeface="Calibri" panose="020F0502020204030204" pitchFamily="34" charset="0"/>
                  <a:cs typeface="Calibri" panose="020F0502020204030204" pitchFamily="34" charset="0"/>
                </a:rPr>
                <a:t> </a:t>
              </a:r>
              <a:r>
                <a:rPr lang="en-US" sz="9900" dirty="0" err="1">
                  <a:solidFill>
                    <a:prstClr val="black"/>
                  </a:solidFill>
                  <a:latin typeface="Calibri" panose="020F0502020204030204" pitchFamily="34" charset="0"/>
                  <a:cs typeface="Calibri" panose="020F0502020204030204" pitchFamily="34" charset="0"/>
                </a:rPr>
                <a:t>cầu</a:t>
              </a:r>
              <a:endParaRPr lang="en-US" sz="9900" dirty="0">
                <a:solidFill>
                  <a:prstClr val="black"/>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xmlns="" id="{B8205702-91E1-EC2F-135A-5582AFF6267C}"/>
              </a:ext>
            </a:extLst>
          </p:cNvPr>
          <p:cNvGrpSpPr/>
          <p:nvPr/>
        </p:nvGrpSpPr>
        <p:grpSpPr>
          <a:xfrm>
            <a:off x="7661816" y="5193978"/>
            <a:ext cx="10261022" cy="4729188"/>
            <a:chOff x="535741" y="1748982"/>
            <a:chExt cx="6840681" cy="3152791"/>
          </a:xfrm>
        </p:grpSpPr>
        <p:grpSp>
          <p:nvGrpSpPr>
            <p:cNvPr id="39" name="Group 38">
              <a:extLst>
                <a:ext uri="{FF2B5EF4-FFF2-40B4-BE49-F238E27FC236}">
                  <a16:creationId xmlns:a16="http://schemas.microsoft.com/office/drawing/2014/main" xmlns="" id="{42A9A57C-6402-5666-0C34-D7900DC64C09}"/>
                </a:ext>
              </a:extLst>
            </p:cNvPr>
            <p:cNvGrpSpPr/>
            <p:nvPr/>
          </p:nvGrpSpPr>
          <p:grpSpPr>
            <a:xfrm>
              <a:off x="535741" y="2511864"/>
              <a:ext cx="6840681" cy="2389909"/>
              <a:chOff x="5351318" y="4311147"/>
              <a:chExt cx="6840681" cy="2389909"/>
            </a:xfrm>
            <a:solidFill>
              <a:srgbClr val="FFFFCC"/>
            </a:solidFill>
          </p:grpSpPr>
          <p:sp>
            <p:nvSpPr>
              <p:cNvPr id="41" name="Rectangle: Rounded Corners 13">
                <a:extLst>
                  <a:ext uri="{FF2B5EF4-FFF2-40B4-BE49-F238E27FC236}">
                    <a16:creationId xmlns:a16="http://schemas.microsoft.com/office/drawing/2014/main" xmlns="" id="{7508A897-5C2D-9FAE-AD52-C66B7199B108}"/>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to, </a:t>
                </a:r>
                <a:r>
                  <a:rPr lang="en-US" sz="4800" dirty="0" err="1">
                    <a:solidFill>
                      <a:prstClr val="black"/>
                    </a:solidFill>
                    <a:latin typeface="Calibri" panose="020F0502020204030204" pitchFamily="34" charset="0"/>
                    <a:cs typeface="Calibri" panose="020F0502020204030204" pitchFamily="34" charset="0"/>
                  </a:rPr>
                  <a:t>rõ</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ngắt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nghỉ</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chỗ</a:t>
                </a:r>
                <a:r>
                  <a:rPr lang="en-US" sz="4800" dirty="0">
                    <a:solidFill>
                      <a:prstClr val="black"/>
                    </a:solidFill>
                    <a:latin typeface="Calibri" panose="020F0502020204030204" pitchFamily="34" charset="0"/>
                    <a:cs typeface="Calibri" panose="020F0502020204030204" pitchFamily="34" charset="0"/>
                  </a:rPr>
                  <a:t>.</a:t>
                </a:r>
              </a:p>
            </p:txBody>
          </p:sp>
          <p:grpSp>
            <p:nvGrpSpPr>
              <p:cNvPr id="42" name="Group 41">
                <a:extLst>
                  <a:ext uri="{FF2B5EF4-FFF2-40B4-BE49-F238E27FC236}">
                    <a16:creationId xmlns:a16="http://schemas.microsoft.com/office/drawing/2014/main" xmlns="" id="{A8064ABD-7901-A3B5-9D1D-3D4BDADC754B}"/>
                  </a:ext>
                </a:extLst>
              </p:cNvPr>
              <p:cNvGrpSpPr/>
              <p:nvPr/>
            </p:nvGrpSpPr>
            <p:grpSpPr>
              <a:xfrm>
                <a:off x="7848306" y="4505769"/>
                <a:ext cx="1916933" cy="698087"/>
                <a:chOff x="7938042" y="4498699"/>
                <a:chExt cx="2135833" cy="786591"/>
              </a:xfrm>
              <a:grpFill/>
            </p:grpSpPr>
            <p:pic>
              <p:nvPicPr>
                <p:cNvPr id="51" name="Picture 50" descr="Icon&#10;&#10;Description automatically generated">
                  <a:extLst>
                    <a:ext uri="{FF2B5EF4-FFF2-40B4-BE49-F238E27FC236}">
                      <a16:creationId xmlns:a16="http://schemas.microsoft.com/office/drawing/2014/main" xmlns="" id="{F3A0FE6C-DBB3-27E5-3CC2-1E1636EF2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52" name="Picture 51" descr="Icon&#10;&#10;Description automatically generated">
                  <a:extLst>
                    <a:ext uri="{FF2B5EF4-FFF2-40B4-BE49-F238E27FC236}">
                      <a16:creationId xmlns:a16="http://schemas.microsoft.com/office/drawing/2014/main" xmlns="" id="{34520F38-DB45-79B6-F520-CE44CB8D9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53" name="Picture 52" descr="Icon&#10;&#10;Description automatically generated">
                  <a:extLst>
                    <a:ext uri="{FF2B5EF4-FFF2-40B4-BE49-F238E27FC236}">
                      <a16:creationId xmlns:a16="http://schemas.microsoft.com/office/drawing/2014/main" xmlns="" id="{407BBBD5-B9D4-D205-935F-2A47067AB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43" name="Group 42">
                <a:extLst>
                  <a:ext uri="{FF2B5EF4-FFF2-40B4-BE49-F238E27FC236}">
                    <a16:creationId xmlns:a16="http://schemas.microsoft.com/office/drawing/2014/main" xmlns="" id="{275E8FC6-4FBD-7F64-F369-955BA918D5E9}"/>
                  </a:ext>
                </a:extLst>
              </p:cNvPr>
              <p:cNvGrpSpPr/>
              <p:nvPr/>
            </p:nvGrpSpPr>
            <p:grpSpPr>
              <a:xfrm>
                <a:off x="7843282" y="5133562"/>
                <a:ext cx="1935526" cy="692431"/>
                <a:chOff x="7872868" y="4435004"/>
                <a:chExt cx="2216677" cy="790399"/>
              </a:xfrm>
              <a:grpFill/>
            </p:grpSpPr>
            <p:pic>
              <p:nvPicPr>
                <p:cNvPr id="48" name="Picture 47" descr="Icon&#10;&#10;Description automatically generated">
                  <a:extLst>
                    <a:ext uri="{FF2B5EF4-FFF2-40B4-BE49-F238E27FC236}">
                      <a16:creationId xmlns:a16="http://schemas.microsoft.com/office/drawing/2014/main" xmlns="" id="{10C4D699-F715-B9DA-6B79-8D4E96997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49" name="Picture 48" descr="Icon&#10;&#10;Description automatically generated">
                  <a:extLst>
                    <a:ext uri="{FF2B5EF4-FFF2-40B4-BE49-F238E27FC236}">
                      <a16:creationId xmlns:a16="http://schemas.microsoft.com/office/drawing/2014/main" xmlns="" id="{D6927E83-2D87-9B57-51AB-4609F52BD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50" name="Picture 49" descr="Icon&#10;&#10;Description automatically generated">
                  <a:extLst>
                    <a:ext uri="{FF2B5EF4-FFF2-40B4-BE49-F238E27FC236}">
                      <a16:creationId xmlns:a16="http://schemas.microsoft.com/office/drawing/2014/main" xmlns="" id="{E88FBFA6-B877-BE01-760E-598CEFA35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44" name="Group 43">
                <a:extLst>
                  <a:ext uri="{FF2B5EF4-FFF2-40B4-BE49-F238E27FC236}">
                    <a16:creationId xmlns:a16="http://schemas.microsoft.com/office/drawing/2014/main" xmlns="" id="{2EA75866-C948-6FC3-5803-D69708518577}"/>
                  </a:ext>
                </a:extLst>
              </p:cNvPr>
              <p:cNvGrpSpPr/>
              <p:nvPr/>
            </p:nvGrpSpPr>
            <p:grpSpPr>
              <a:xfrm>
                <a:off x="10125528" y="5659583"/>
                <a:ext cx="1915391" cy="682868"/>
                <a:chOff x="7935191" y="4561610"/>
                <a:chExt cx="2134115" cy="769441"/>
              </a:xfrm>
              <a:grpFill/>
            </p:grpSpPr>
            <p:pic>
              <p:nvPicPr>
                <p:cNvPr id="45" name="Picture 44" descr="Icon&#10;&#10;Description automatically generated">
                  <a:extLst>
                    <a:ext uri="{FF2B5EF4-FFF2-40B4-BE49-F238E27FC236}">
                      <a16:creationId xmlns:a16="http://schemas.microsoft.com/office/drawing/2014/main" xmlns="" id="{B87D0A7F-98AE-C5C2-E152-D83582CB0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46" name="Picture 45" descr="Icon&#10;&#10;Description automatically generated">
                  <a:extLst>
                    <a:ext uri="{FF2B5EF4-FFF2-40B4-BE49-F238E27FC236}">
                      <a16:creationId xmlns:a16="http://schemas.microsoft.com/office/drawing/2014/main" xmlns="" id="{5E25EE3F-E7FE-4D13-C6B9-FB67F4E7A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47" name="Picture 46" descr="Icon&#10;&#10;Description automatically generated">
                  <a:extLst>
                    <a:ext uri="{FF2B5EF4-FFF2-40B4-BE49-F238E27FC236}">
                      <a16:creationId xmlns:a16="http://schemas.microsoft.com/office/drawing/2014/main" xmlns="" id="{D36F75ED-1DEB-571E-71E8-7B11545C5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40" name="Rectangle: Rounded Corners 39">
              <a:extLst>
                <a:ext uri="{FF2B5EF4-FFF2-40B4-BE49-F238E27FC236}">
                  <a16:creationId xmlns:a16="http://schemas.microsoft.com/office/drawing/2014/main" xmlns="" id="{8A7614C7-9585-2C3E-760F-4E1BCB03D3EC}"/>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panose="020F0502020204030204" pitchFamily="34" charset="0"/>
                  <a:cs typeface="Calibri" panose="020F0502020204030204" pitchFamily="34" charset="0"/>
                </a:rPr>
                <a:t>Tiêu</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chí</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đánh</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giá</a:t>
              </a:r>
              <a:endParaRPr lang="en-US" sz="8100" dirty="0">
                <a:solidFill>
                  <a:prstClr val="black"/>
                </a:solidFill>
                <a:latin typeface="Calibri" panose="020F0502020204030204" pitchFamily="34" charset="0"/>
                <a:cs typeface="Calibri" panose="020F0502020204030204" pitchFamily="34" charset="0"/>
              </a:endParaRPr>
            </a:p>
          </p:txBody>
        </p:sp>
      </p:grpSp>
      <p:sp>
        <p:nvSpPr>
          <p:cNvPr id="54" name="Rectangle: Rounded Corners 26">
            <a:extLst>
              <a:ext uri="{FF2B5EF4-FFF2-40B4-BE49-F238E27FC236}">
                <a16:creationId xmlns:a16="http://schemas.microsoft.com/office/drawing/2014/main" xmlns="" id="{006A4378-CB6B-FF9D-C7D5-F7413FFDAAB8}"/>
              </a:ext>
            </a:extLst>
          </p:cNvPr>
          <p:cNvSpPr/>
          <p:nvPr/>
        </p:nvSpPr>
        <p:spPr>
          <a:xfrm>
            <a:off x="8510603" y="485405"/>
            <a:ext cx="8474910" cy="125322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custGeom>
                    <a:avLst/>
                    <a:gdLst>
                      <a:gd name="connsiteX0" fmla="*/ 0 w 8474910"/>
                      <a:gd name="connsiteY0" fmla="*/ 474706 h 1253220"/>
                      <a:gd name="connsiteX1" fmla="*/ 442080 w 8474910"/>
                      <a:gd name="connsiteY1" fmla="*/ 0 h 1253220"/>
                      <a:gd name="connsiteX2" fmla="*/ 1163201 w 8474910"/>
                      <a:gd name="connsiteY2" fmla="*/ 0 h 1253220"/>
                      <a:gd name="connsiteX3" fmla="*/ 1960230 w 8474910"/>
                      <a:gd name="connsiteY3" fmla="*/ 0 h 1253220"/>
                      <a:gd name="connsiteX4" fmla="*/ 2833166 w 8474910"/>
                      <a:gd name="connsiteY4" fmla="*/ 0 h 1253220"/>
                      <a:gd name="connsiteX5" fmla="*/ 3782009 w 8474910"/>
                      <a:gd name="connsiteY5" fmla="*/ 0 h 1253220"/>
                      <a:gd name="connsiteX6" fmla="*/ 4806760 w 8474910"/>
                      <a:gd name="connsiteY6" fmla="*/ 0 h 1253220"/>
                      <a:gd name="connsiteX7" fmla="*/ 5907420 w 8474910"/>
                      <a:gd name="connsiteY7" fmla="*/ 0 h 1253220"/>
                      <a:gd name="connsiteX8" fmla="*/ 6704447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008078 w 8474910"/>
                      <a:gd name="connsiteY13" fmla="*/ 1253220 h 1253220"/>
                      <a:gd name="connsiteX14" fmla="*/ 6135142 w 8474910"/>
                      <a:gd name="connsiteY14" fmla="*/ 1253220 h 1253220"/>
                      <a:gd name="connsiteX15" fmla="*/ 5414021 w 8474910"/>
                      <a:gd name="connsiteY15" fmla="*/ 1253220 h 1253220"/>
                      <a:gd name="connsiteX16" fmla="*/ 4616992 w 8474910"/>
                      <a:gd name="connsiteY16" fmla="*/ 1253220 h 1253220"/>
                      <a:gd name="connsiteX17" fmla="*/ 3744056 w 8474910"/>
                      <a:gd name="connsiteY17" fmla="*/ 1253220 h 1253220"/>
                      <a:gd name="connsiteX18" fmla="*/ 2871120 w 8474910"/>
                      <a:gd name="connsiteY18" fmla="*/ 1253220 h 1253220"/>
                      <a:gd name="connsiteX19" fmla="*/ 2074091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 name="connsiteX0" fmla="*/ 0 w 8474910"/>
                      <a:gd name="connsiteY0" fmla="*/ 474706 h 1253220"/>
                      <a:gd name="connsiteX1" fmla="*/ 442080 w 8474910"/>
                      <a:gd name="connsiteY1" fmla="*/ 0 h 1253220"/>
                      <a:gd name="connsiteX2" fmla="*/ 1542739 w 8474910"/>
                      <a:gd name="connsiteY2" fmla="*/ 0 h 1253220"/>
                      <a:gd name="connsiteX3" fmla="*/ 2263860 w 8474910"/>
                      <a:gd name="connsiteY3" fmla="*/ 0 h 1253220"/>
                      <a:gd name="connsiteX4" fmla="*/ 3136796 w 8474910"/>
                      <a:gd name="connsiteY4" fmla="*/ 0 h 1253220"/>
                      <a:gd name="connsiteX5" fmla="*/ 4085639 w 8474910"/>
                      <a:gd name="connsiteY5" fmla="*/ 0 h 1253220"/>
                      <a:gd name="connsiteX6" fmla="*/ 4958576 w 8474910"/>
                      <a:gd name="connsiteY6" fmla="*/ 0 h 1253220"/>
                      <a:gd name="connsiteX7" fmla="*/ 6059234 w 8474910"/>
                      <a:gd name="connsiteY7" fmla="*/ 0 h 1253220"/>
                      <a:gd name="connsiteX8" fmla="*/ 6780355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235800 w 8474910"/>
                      <a:gd name="connsiteY13" fmla="*/ 1253220 h 1253220"/>
                      <a:gd name="connsiteX14" fmla="*/ 6286957 w 8474910"/>
                      <a:gd name="connsiteY14" fmla="*/ 1253220 h 1253220"/>
                      <a:gd name="connsiteX15" fmla="*/ 5489928 w 8474910"/>
                      <a:gd name="connsiteY15" fmla="*/ 1253220 h 1253220"/>
                      <a:gd name="connsiteX16" fmla="*/ 4465178 w 8474910"/>
                      <a:gd name="connsiteY16" fmla="*/ 1253220 h 1253220"/>
                      <a:gd name="connsiteX17" fmla="*/ 3668149 w 8474910"/>
                      <a:gd name="connsiteY17" fmla="*/ 1253220 h 1253220"/>
                      <a:gd name="connsiteX18" fmla="*/ 2643397 w 8474910"/>
                      <a:gd name="connsiteY18" fmla="*/ 1253220 h 1253220"/>
                      <a:gd name="connsiteX19" fmla="*/ 1618646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4910" h="1253220" fill="none" extrusionOk="0">
                        <a:moveTo>
                          <a:pt x="0" y="474706"/>
                        </a:moveTo>
                        <a:cubicBezTo>
                          <a:pt x="-25449" y="123991"/>
                          <a:pt x="197418" y="22375"/>
                          <a:pt x="442080" y="0"/>
                        </a:cubicBezTo>
                        <a:cubicBezTo>
                          <a:pt x="738513" y="23721"/>
                          <a:pt x="838143" y="26883"/>
                          <a:pt x="1163201" y="0"/>
                        </a:cubicBezTo>
                        <a:cubicBezTo>
                          <a:pt x="1475196" y="-24293"/>
                          <a:pt x="1729324" y="7560"/>
                          <a:pt x="1960230" y="0"/>
                        </a:cubicBezTo>
                        <a:cubicBezTo>
                          <a:pt x="2201059" y="-55034"/>
                          <a:pt x="2516194" y="17785"/>
                          <a:pt x="2833166" y="0"/>
                        </a:cubicBezTo>
                        <a:cubicBezTo>
                          <a:pt x="3110912" y="-28259"/>
                          <a:pt x="3406097" y="53092"/>
                          <a:pt x="3782009" y="0"/>
                        </a:cubicBezTo>
                        <a:cubicBezTo>
                          <a:pt x="4161863" y="-34801"/>
                          <a:pt x="4414443" y="9688"/>
                          <a:pt x="4806760" y="0"/>
                        </a:cubicBezTo>
                        <a:cubicBezTo>
                          <a:pt x="5191476" y="32219"/>
                          <a:pt x="5447477" y="-71931"/>
                          <a:pt x="5907420" y="0"/>
                        </a:cubicBezTo>
                        <a:cubicBezTo>
                          <a:pt x="6315088" y="33213"/>
                          <a:pt x="6446781" y="-5419"/>
                          <a:pt x="6704447" y="0"/>
                        </a:cubicBezTo>
                        <a:cubicBezTo>
                          <a:pt x="7017983" y="-53132"/>
                          <a:pt x="7594283" y="-20228"/>
                          <a:pt x="8032829" y="0"/>
                        </a:cubicBezTo>
                        <a:cubicBezTo>
                          <a:pt x="8261200" y="23612"/>
                          <a:pt x="8427538" y="259599"/>
                          <a:pt x="8474910" y="474706"/>
                        </a:cubicBezTo>
                        <a:cubicBezTo>
                          <a:pt x="8463454" y="602099"/>
                          <a:pt x="8482824" y="662291"/>
                          <a:pt x="8474910" y="778513"/>
                        </a:cubicBezTo>
                        <a:cubicBezTo>
                          <a:pt x="8481219" y="1056050"/>
                          <a:pt x="8298806" y="1223772"/>
                          <a:pt x="8032829" y="1253220"/>
                        </a:cubicBezTo>
                        <a:cubicBezTo>
                          <a:pt x="7669595" y="1261861"/>
                          <a:pt x="7519146" y="1273409"/>
                          <a:pt x="7008078" y="1253220"/>
                        </a:cubicBezTo>
                        <a:cubicBezTo>
                          <a:pt x="6511366" y="1257768"/>
                          <a:pt x="6345850" y="1249603"/>
                          <a:pt x="6135142" y="1253220"/>
                        </a:cubicBezTo>
                        <a:cubicBezTo>
                          <a:pt x="5940785" y="1237846"/>
                          <a:pt x="5700543" y="1226777"/>
                          <a:pt x="5414021" y="1253220"/>
                        </a:cubicBezTo>
                        <a:cubicBezTo>
                          <a:pt x="5107110" y="1276357"/>
                          <a:pt x="4922091" y="1279022"/>
                          <a:pt x="4616992" y="1253220"/>
                        </a:cubicBezTo>
                        <a:cubicBezTo>
                          <a:pt x="4318625" y="1238067"/>
                          <a:pt x="3934424" y="1270908"/>
                          <a:pt x="3744056" y="1253220"/>
                        </a:cubicBezTo>
                        <a:cubicBezTo>
                          <a:pt x="3568483" y="1224228"/>
                          <a:pt x="3044772" y="1228793"/>
                          <a:pt x="2871120" y="1253220"/>
                        </a:cubicBezTo>
                        <a:cubicBezTo>
                          <a:pt x="2699517" y="1254620"/>
                          <a:pt x="2495202" y="1219018"/>
                          <a:pt x="2074091" y="1253220"/>
                        </a:cubicBezTo>
                        <a:cubicBezTo>
                          <a:pt x="1747127" y="1255320"/>
                          <a:pt x="1013532" y="1409987"/>
                          <a:pt x="442080" y="1253220"/>
                        </a:cubicBezTo>
                        <a:cubicBezTo>
                          <a:pt x="209805" y="1308836"/>
                          <a:pt x="-47189" y="1001149"/>
                          <a:pt x="0" y="778513"/>
                        </a:cubicBezTo>
                        <a:cubicBezTo>
                          <a:pt x="-4265" y="647650"/>
                          <a:pt x="16037" y="605923"/>
                          <a:pt x="0" y="474706"/>
                        </a:cubicBezTo>
                        <a:close/>
                      </a:path>
                      <a:path w="8474910" h="1253220" stroke="0" extrusionOk="0">
                        <a:moveTo>
                          <a:pt x="0" y="474706"/>
                        </a:moveTo>
                        <a:cubicBezTo>
                          <a:pt x="-31218" y="170959"/>
                          <a:pt x="230785" y="35031"/>
                          <a:pt x="442080" y="0"/>
                        </a:cubicBezTo>
                        <a:cubicBezTo>
                          <a:pt x="851476" y="-36547"/>
                          <a:pt x="1316000" y="-89617"/>
                          <a:pt x="1542739" y="0"/>
                        </a:cubicBezTo>
                        <a:cubicBezTo>
                          <a:pt x="1773215" y="41762"/>
                          <a:pt x="2014830" y="-55219"/>
                          <a:pt x="2263860" y="0"/>
                        </a:cubicBezTo>
                        <a:cubicBezTo>
                          <a:pt x="2582434" y="3729"/>
                          <a:pt x="2729559" y="17625"/>
                          <a:pt x="3136796" y="0"/>
                        </a:cubicBezTo>
                        <a:cubicBezTo>
                          <a:pt x="3542836" y="33539"/>
                          <a:pt x="3851994" y="-5925"/>
                          <a:pt x="4085639" y="0"/>
                        </a:cubicBezTo>
                        <a:cubicBezTo>
                          <a:pt x="4355211" y="59036"/>
                          <a:pt x="4590231" y="-1197"/>
                          <a:pt x="4958576" y="0"/>
                        </a:cubicBezTo>
                        <a:cubicBezTo>
                          <a:pt x="5304581" y="-21406"/>
                          <a:pt x="5624475" y="80171"/>
                          <a:pt x="6059234" y="0"/>
                        </a:cubicBezTo>
                        <a:cubicBezTo>
                          <a:pt x="6506714" y="-25622"/>
                          <a:pt x="6588913" y="-6278"/>
                          <a:pt x="6780355" y="0"/>
                        </a:cubicBezTo>
                        <a:cubicBezTo>
                          <a:pt x="6974244" y="-44345"/>
                          <a:pt x="7717897" y="-7455"/>
                          <a:pt x="8032829" y="0"/>
                        </a:cubicBezTo>
                        <a:cubicBezTo>
                          <a:pt x="8324996" y="-46257"/>
                          <a:pt x="8443301" y="213812"/>
                          <a:pt x="8474910" y="474706"/>
                        </a:cubicBezTo>
                        <a:cubicBezTo>
                          <a:pt x="8477393" y="540117"/>
                          <a:pt x="8469301" y="639978"/>
                          <a:pt x="8474910" y="778513"/>
                        </a:cubicBezTo>
                        <a:cubicBezTo>
                          <a:pt x="8524493" y="1091862"/>
                          <a:pt x="8275083" y="1248019"/>
                          <a:pt x="8032829" y="1253220"/>
                        </a:cubicBezTo>
                        <a:cubicBezTo>
                          <a:pt x="7727089" y="1271008"/>
                          <a:pt x="7542520" y="1221926"/>
                          <a:pt x="7235800" y="1253220"/>
                        </a:cubicBezTo>
                        <a:cubicBezTo>
                          <a:pt x="6942673" y="1271655"/>
                          <a:pt x="6676148" y="1229791"/>
                          <a:pt x="6286957" y="1253220"/>
                        </a:cubicBezTo>
                        <a:cubicBezTo>
                          <a:pt x="5902705" y="1265698"/>
                          <a:pt x="5758926" y="1238652"/>
                          <a:pt x="5489928" y="1253220"/>
                        </a:cubicBezTo>
                        <a:cubicBezTo>
                          <a:pt x="5185399" y="1316360"/>
                          <a:pt x="4821158" y="1258641"/>
                          <a:pt x="4465178" y="1253220"/>
                        </a:cubicBezTo>
                        <a:cubicBezTo>
                          <a:pt x="4125104" y="1268996"/>
                          <a:pt x="4008987" y="1301229"/>
                          <a:pt x="3668149" y="1253220"/>
                        </a:cubicBezTo>
                        <a:cubicBezTo>
                          <a:pt x="3292673" y="1170808"/>
                          <a:pt x="2909846" y="1267130"/>
                          <a:pt x="2643397" y="1253220"/>
                        </a:cubicBezTo>
                        <a:cubicBezTo>
                          <a:pt x="2340630" y="1273990"/>
                          <a:pt x="2093924" y="1314926"/>
                          <a:pt x="1618646" y="1253220"/>
                        </a:cubicBezTo>
                        <a:cubicBezTo>
                          <a:pt x="1147820" y="1188235"/>
                          <a:pt x="711038" y="1288364"/>
                          <a:pt x="442080" y="1253220"/>
                        </a:cubicBezTo>
                        <a:cubicBezTo>
                          <a:pt x="159957" y="1285506"/>
                          <a:pt x="-6687" y="1048878"/>
                          <a:pt x="0" y="778513"/>
                        </a:cubicBezTo>
                        <a:cubicBezTo>
                          <a:pt x="11845" y="687544"/>
                          <a:pt x="-12048" y="566215"/>
                          <a:pt x="0" y="474706"/>
                        </a:cubicBezTo>
                        <a:close/>
                      </a:path>
                      <a:path w="8474910" h="1253220" fill="none" stroke="0" extrusionOk="0">
                        <a:moveTo>
                          <a:pt x="0" y="474706"/>
                        </a:moveTo>
                        <a:cubicBezTo>
                          <a:pt x="-34355" y="172350"/>
                          <a:pt x="166600" y="24938"/>
                          <a:pt x="442080" y="0"/>
                        </a:cubicBezTo>
                        <a:cubicBezTo>
                          <a:pt x="740884" y="1489"/>
                          <a:pt x="871980" y="45993"/>
                          <a:pt x="1163201" y="0"/>
                        </a:cubicBezTo>
                        <a:cubicBezTo>
                          <a:pt x="1466028" y="-35737"/>
                          <a:pt x="1700645" y="-21318"/>
                          <a:pt x="1960230" y="0"/>
                        </a:cubicBezTo>
                        <a:cubicBezTo>
                          <a:pt x="2230894" y="48401"/>
                          <a:pt x="2525434" y="-10292"/>
                          <a:pt x="2833166" y="0"/>
                        </a:cubicBezTo>
                        <a:cubicBezTo>
                          <a:pt x="3135118" y="-5233"/>
                          <a:pt x="3414971" y="67922"/>
                          <a:pt x="3782009" y="0"/>
                        </a:cubicBezTo>
                        <a:cubicBezTo>
                          <a:pt x="4170173" y="-40461"/>
                          <a:pt x="4460503" y="18570"/>
                          <a:pt x="4806760" y="0"/>
                        </a:cubicBezTo>
                        <a:cubicBezTo>
                          <a:pt x="5198821" y="66687"/>
                          <a:pt x="5529244" y="-11511"/>
                          <a:pt x="5907420" y="0"/>
                        </a:cubicBezTo>
                        <a:cubicBezTo>
                          <a:pt x="6309507" y="33874"/>
                          <a:pt x="6440893" y="-13115"/>
                          <a:pt x="6704447" y="0"/>
                        </a:cubicBezTo>
                        <a:cubicBezTo>
                          <a:pt x="6979150" y="-12185"/>
                          <a:pt x="7704426" y="-28401"/>
                          <a:pt x="8032829" y="0"/>
                        </a:cubicBezTo>
                        <a:cubicBezTo>
                          <a:pt x="8242117" y="38084"/>
                          <a:pt x="8445762" y="250920"/>
                          <a:pt x="8474910" y="474706"/>
                        </a:cubicBezTo>
                        <a:cubicBezTo>
                          <a:pt x="8459896" y="607260"/>
                          <a:pt x="8479836" y="659620"/>
                          <a:pt x="8474910" y="778513"/>
                        </a:cubicBezTo>
                        <a:cubicBezTo>
                          <a:pt x="8498950" y="1070960"/>
                          <a:pt x="8331433" y="1211448"/>
                          <a:pt x="8032829" y="1253220"/>
                        </a:cubicBezTo>
                        <a:cubicBezTo>
                          <a:pt x="7661586" y="1294289"/>
                          <a:pt x="7488817" y="1247104"/>
                          <a:pt x="7008078" y="1253220"/>
                        </a:cubicBezTo>
                        <a:cubicBezTo>
                          <a:pt x="6497361" y="1233327"/>
                          <a:pt x="6369588" y="1258713"/>
                          <a:pt x="6135142" y="1253220"/>
                        </a:cubicBezTo>
                        <a:cubicBezTo>
                          <a:pt x="5901398" y="1234727"/>
                          <a:pt x="5707618" y="1233064"/>
                          <a:pt x="5414021" y="1253220"/>
                        </a:cubicBezTo>
                        <a:cubicBezTo>
                          <a:pt x="5133892" y="1232084"/>
                          <a:pt x="4910173" y="1262425"/>
                          <a:pt x="4616992" y="1253220"/>
                        </a:cubicBezTo>
                        <a:cubicBezTo>
                          <a:pt x="4306098" y="1266790"/>
                          <a:pt x="3930151" y="1275843"/>
                          <a:pt x="3744056" y="1253220"/>
                        </a:cubicBezTo>
                        <a:cubicBezTo>
                          <a:pt x="3530182" y="1245800"/>
                          <a:pt x="3067149" y="1238343"/>
                          <a:pt x="2871120" y="1253220"/>
                        </a:cubicBezTo>
                        <a:cubicBezTo>
                          <a:pt x="2713452" y="1262439"/>
                          <a:pt x="2459087" y="1246562"/>
                          <a:pt x="2074091" y="1253220"/>
                        </a:cubicBezTo>
                        <a:cubicBezTo>
                          <a:pt x="1666961" y="1191958"/>
                          <a:pt x="945933" y="1241240"/>
                          <a:pt x="442080" y="1253220"/>
                        </a:cubicBezTo>
                        <a:cubicBezTo>
                          <a:pt x="214828" y="1300566"/>
                          <a:pt x="-33469" y="1033135"/>
                          <a:pt x="0" y="778513"/>
                        </a:cubicBezTo>
                        <a:cubicBezTo>
                          <a:pt x="-5634" y="639093"/>
                          <a:pt x="17830" y="607461"/>
                          <a:pt x="0" y="47470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6600" b="1" dirty="0" err="1">
                <a:solidFill>
                  <a:srgbClr val="7030A0"/>
                </a:solidFill>
                <a:latin typeface="Calibri" panose="020F0502020204030204" pitchFamily="34" charset="0"/>
                <a:cs typeface="Calibri" panose="020F0502020204030204" pitchFamily="34" charset="0"/>
              </a:rPr>
              <a:t>Luyện</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đọc</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trong</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nhóm</a:t>
            </a:r>
            <a:endParaRPr lang="en-US" sz="6600" b="1" dirty="0">
              <a:solidFill>
                <a:srgbClr val="7030A0"/>
              </a:solidFill>
              <a:latin typeface="Calibri" panose="020F0502020204030204" pitchFamily="34" charset="0"/>
              <a:cs typeface="Calibri" panose="020F0502020204030204" pitchFamily="34" charset="0"/>
            </a:endParaRPr>
          </a:p>
        </p:txBody>
      </p:sp>
      <p:pic>
        <p:nvPicPr>
          <p:cNvPr id="55" name="Graphic 54">
            <a:extLst>
              <a:ext uri="{FF2B5EF4-FFF2-40B4-BE49-F238E27FC236}">
                <a16:creationId xmlns:a16="http://schemas.microsoft.com/office/drawing/2014/main" xmlns="" id="{1C714263-19B8-741E-A6B8-803BF055041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1647" y="4574045"/>
            <a:ext cx="4466214" cy="4646928"/>
          </a:xfrm>
          <a:prstGeom prst="rect">
            <a:avLst/>
          </a:prstGeom>
        </p:spPr>
      </p:pic>
    </p:spTree>
    <p:extLst>
      <p:ext uri="{BB962C8B-B14F-4D97-AF65-F5344CB8AC3E}">
        <p14:creationId xmlns:p14="http://schemas.microsoft.com/office/powerpoint/2010/main" val="41766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4"/>
                                        </p:tgtEl>
                                        <p:attrNameLst>
                                          <p:attrName>r</p:attrName>
                                        </p:attrNameLst>
                                      </p:cBhvr>
                                    </p:animRot>
                                    <p:animRot by="-240000">
                                      <p:cBhvr>
                                        <p:cTn id="13" dur="200" fill="hold">
                                          <p:stCondLst>
                                            <p:cond delay="200"/>
                                          </p:stCondLst>
                                        </p:cTn>
                                        <p:tgtEl>
                                          <p:spTgt spid="54"/>
                                        </p:tgtEl>
                                        <p:attrNameLst>
                                          <p:attrName>r</p:attrName>
                                        </p:attrNameLst>
                                      </p:cBhvr>
                                    </p:animRot>
                                    <p:animRot by="240000">
                                      <p:cBhvr>
                                        <p:cTn id="14" dur="200" fill="hold">
                                          <p:stCondLst>
                                            <p:cond delay="400"/>
                                          </p:stCondLst>
                                        </p:cTn>
                                        <p:tgtEl>
                                          <p:spTgt spid="54"/>
                                        </p:tgtEl>
                                        <p:attrNameLst>
                                          <p:attrName>r</p:attrName>
                                        </p:attrNameLst>
                                      </p:cBhvr>
                                    </p:animRot>
                                    <p:animRot by="-240000">
                                      <p:cBhvr>
                                        <p:cTn id="15" dur="200" fill="hold">
                                          <p:stCondLst>
                                            <p:cond delay="600"/>
                                          </p:stCondLst>
                                        </p:cTn>
                                        <p:tgtEl>
                                          <p:spTgt spid="54"/>
                                        </p:tgtEl>
                                        <p:attrNameLst>
                                          <p:attrName>r</p:attrName>
                                        </p:attrNameLst>
                                      </p:cBhvr>
                                    </p:animRot>
                                    <p:animRot by="120000">
                                      <p:cBhvr>
                                        <p:cTn id="16" dur="200" fill="hold">
                                          <p:stCondLst>
                                            <p:cond delay="800"/>
                                          </p:stCondLst>
                                        </p:cTn>
                                        <p:tgtEl>
                                          <p:spTgt spid="5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01C84F1-91FB-A356-AC59-48CC566A82A2}"/>
              </a:ext>
            </a:extLst>
          </p:cNvPr>
          <p:cNvGrpSpPr/>
          <p:nvPr/>
        </p:nvGrpSpPr>
        <p:grpSpPr>
          <a:xfrm>
            <a:off x="7249336" y="2483615"/>
            <a:ext cx="10261022" cy="4791287"/>
            <a:chOff x="535741" y="1707583"/>
            <a:chExt cx="6840681" cy="3194190"/>
          </a:xfrm>
        </p:grpSpPr>
        <p:grpSp>
          <p:nvGrpSpPr>
            <p:cNvPr id="3" name="Group 2">
              <a:extLst>
                <a:ext uri="{FF2B5EF4-FFF2-40B4-BE49-F238E27FC236}">
                  <a16:creationId xmlns:a16="http://schemas.microsoft.com/office/drawing/2014/main" xmlns="" id="{6027B52B-3FE1-982C-E00A-0F71CFF58808}"/>
                </a:ext>
              </a:extLst>
            </p:cNvPr>
            <p:cNvGrpSpPr/>
            <p:nvPr/>
          </p:nvGrpSpPr>
          <p:grpSpPr>
            <a:xfrm>
              <a:off x="535741" y="2511864"/>
              <a:ext cx="6840681" cy="2389909"/>
              <a:chOff x="5351318" y="4311147"/>
              <a:chExt cx="6840681" cy="2389909"/>
            </a:xfrm>
            <a:solidFill>
              <a:srgbClr val="FFFFCC"/>
            </a:solidFill>
          </p:grpSpPr>
          <p:sp>
            <p:nvSpPr>
              <p:cNvPr id="5" name="Rectangle: Rounded Corners 13">
                <a:extLst>
                  <a:ext uri="{FF2B5EF4-FFF2-40B4-BE49-F238E27FC236}">
                    <a16:creationId xmlns:a16="http://schemas.microsoft.com/office/drawing/2014/main" xmlns="" id="{0A681E09-7CE4-B07C-664E-549C1143BC4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to, </a:t>
                </a:r>
                <a:r>
                  <a:rPr lang="en-US" sz="4800" dirty="0" err="1">
                    <a:solidFill>
                      <a:prstClr val="black"/>
                    </a:solidFill>
                    <a:latin typeface="Calibri"/>
                  </a:rPr>
                  <a:t>rõ</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ngắt</a:t>
                </a:r>
                <a:r>
                  <a:rPr lang="en-US" sz="4800" dirty="0">
                    <a:solidFill>
                      <a:prstClr val="black"/>
                    </a:solidFill>
                    <a:latin typeface="Calibri"/>
                  </a:rPr>
                  <a:t>, </a:t>
                </a:r>
                <a:r>
                  <a:rPr lang="en-US" sz="4800" dirty="0" err="1">
                    <a:solidFill>
                      <a:prstClr val="black"/>
                    </a:solidFill>
                    <a:latin typeface="Calibri"/>
                  </a:rPr>
                  <a:t>nghỉ</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 </a:t>
                </a:r>
                <a:r>
                  <a:rPr lang="en-US" sz="4800" dirty="0" err="1">
                    <a:solidFill>
                      <a:prstClr val="black"/>
                    </a:solidFill>
                    <a:latin typeface="Calibri"/>
                  </a:rPr>
                  <a:t>chỗ</a:t>
                </a:r>
                <a:r>
                  <a:rPr lang="en-US" sz="4800" dirty="0">
                    <a:solidFill>
                      <a:prstClr val="black"/>
                    </a:solidFill>
                    <a:latin typeface="Calibri"/>
                  </a:rPr>
                  <a:t>.</a:t>
                </a:r>
              </a:p>
            </p:txBody>
          </p:sp>
          <p:grpSp>
            <p:nvGrpSpPr>
              <p:cNvPr id="6" name="Group 5">
                <a:extLst>
                  <a:ext uri="{FF2B5EF4-FFF2-40B4-BE49-F238E27FC236}">
                    <a16:creationId xmlns:a16="http://schemas.microsoft.com/office/drawing/2014/main" xmlns="" id="{3203402D-E625-CBD5-5E05-A98068A0A3F6}"/>
                  </a:ext>
                </a:extLst>
              </p:cNvPr>
              <p:cNvGrpSpPr/>
              <p:nvPr/>
            </p:nvGrpSpPr>
            <p:grpSpPr>
              <a:xfrm>
                <a:off x="7848306" y="4505769"/>
                <a:ext cx="1916933" cy="698087"/>
                <a:chOff x="7938042" y="4498699"/>
                <a:chExt cx="2135833" cy="786591"/>
              </a:xfrm>
              <a:grpFill/>
            </p:grpSpPr>
            <p:pic>
              <p:nvPicPr>
                <p:cNvPr id="15" name="Picture 14" descr="Icon&#10;&#10;Description automatically generated">
                  <a:extLst>
                    <a:ext uri="{FF2B5EF4-FFF2-40B4-BE49-F238E27FC236}">
                      <a16:creationId xmlns:a16="http://schemas.microsoft.com/office/drawing/2014/main" xmlns="" id="{B000575B-3C8E-DC7F-0F1F-725BF8F4D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16" name="Picture 15" descr="Icon&#10;&#10;Description automatically generated">
                  <a:extLst>
                    <a:ext uri="{FF2B5EF4-FFF2-40B4-BE49-F238E27FC236}">
                      <a16:creationId xmlns:a16="http://schemas.microsoft.com/office/drawing/2014/main" xmlns="" id="{863346FC-C19F-70F9-CF23-BA3AE1A92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17" name="Picture 16" descr="Icon&#10;&#10;Description automatically generated">
                  <a:extLst>
                    <a:ext uri="{FF2B5EF4-FFF2-40B4-BE49-F238E27FC236}">
                      <a16:creationId xmlns:a16="http://schemas.microsoft.com/office/drawing/2014/main" xmlns="" id="{A46D9B35-2D53-D3CB-CB57-EA6CB44E3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7" name="Group 6">
                <a:extLst>
                  <a:ext uri="{FF2B5EF4-FFF2-40B4-BE49-F238E27FC236}">
                    <a16:creationId xmlns:a16="http://schemas.microsoft.com/office/drawing/2014/main" xmlns="" id="{DE42F547-BE99-D0FE-A9AE-A0B9D34A1D8C}"/>
                  </a:ext>
                </a:extLst>
              </p:cNvPr>
              <p:cNvGrpSpPr/>
              <p:nvPr/>
            </p:nvGrpSpPr>
            <p:grpSpPr>
              <a:xfrm>
                <a:off x="7843282" y="5133562"/>
                <a:ext cx="1935526" cy="692431"/>
                <a:chOff x="7872868" y="4435004"/>
                <a:chExt cx="2216677" cy="790399"/>
              </a:xfrm>
              <a:grpFill/>
            </p:grpSpPr>
            <p:pic>
              <p:nvPicPr>
                <p:cNvPr id="12" name="Picture 11" descr="Icon&#10;&#10;Description automatically generated">
                  <a:extLst>
                    <a:ext uri="{FF2B5EF4-FFF2-40B4-BE49-F238E27FC236}">
                      <a16:creationId xmlns:a16="http://schemas.microsoft.com/office/drawing/2014/main" xmlns="" id="{CD48DF80-DCCF-25B3-C7F0-CF4E08F06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13" name="Picture 12" descr="Icon&#10;&#10;Description automatically generated">
                  <a:extLst>
                    <a:ext uri="{FF2B5EF4-FFF2-40B4-BE49-F238E27FC236}">
                      <a16:creationId xmlns:a16="http://schemas.microsoft.com/office/drawing/2014/main" xmlns="" id="{FB6DE1FE-7B6E-AA9C-4416-7B5720B9C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14" name="Picture 13" descr="Icon&#10;&#10;Description automatically generated">
                  <a:extLst>
                    <a:ext uri="{FF2B5EF4-FFF2-40B4-BE49-F238E27FC236}">
                      <a16:creationId xmlns:a16="http://schemas.microsoft.com/office/drawing/2014/main" xmlns="" id="{227DCAAE-3CE7-C977-4E29-9797C10E7B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8" name="Group 7">
                <a:extLst>
                  <a:ext uri="{FF2B5EF4-FFF2-40B4-BE49-F238E27FC236}">
                    <a16:creationId xmlns:a16="http://schemas.microsoft.com/office/drawing/2014/main" xmlns="" id="{C7295047-6665-E800-E0BA-70502F9D2AEB}"/>
                  </a:ext>
                </a:extLst>
              </p:cNvPr>
              <p:cNvGrpSpPr/>
              <p:nvPr/>
            </p:nvGrpSpPr>
            <p:grpSpPr>
              <a:xfrm>
                <a:off x="10125528" y="5659583"/>
                <a:ext cx="1915391" cy="682868"/>
                <a:chOff x="7935191" y="4561610"/>
                <a:chExt cx="2134115" cy="769441"/>
              </a:xfrm>
              <a:grpFill/>
            </p:grpSpPr>
            <p:pic>
              <p:nvPicPr>
                <p:cNvPr id="9" name="Picture 8" descr="Icon&#10;&#10;Description automatically generated">
                  <a:extLst>
                    <a:ext uri="{FF2B5EF4-FFF2-40B4-BE49-F238E27FC236}">
                      <a16:creationId xmlns:a16="http://schemas.microsoft.com/office/drawing/2014/main" xmlns="" id="{D50D4022-8177-F388-FFCD-3E9456497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0" name="Picture 9" descr="Icon&#10;&#10;Description automatically generated">
                  <a:extLst>
                    <a:ext uri="{FF2B5EF4-FFF2-40B4-BE49-F238E27FC236}">
                      <a16:creationId xmlns:a16="http://schemas.microsoft.com/office/drawing/2014/main" xmlns="" id="{F7153BCD-A5C3-B840-3B1A-18896A6F8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11" name="Picture 10" descr="Icon&#10;&#10;Description automatically generated">
                  <a:extLst>
                    <a:ext uri="{FF2B5EF4-FFF2-40B4-BE49-F238E27FC236}">
                      <a16:creationId xmlns:a16="http://schemas.microsoft.com/office/drawing/2014/main" xmlns="" id="{391FE0B3-09E6-C60F-7F37-B1B5ADBCD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4" name="Rectangle: Rounded Corners 3">
              <a:extLst>
                <a:ext uri="{FF2B5EF4-FFF2-40B4-BE49-F238E27FC236}">
                  <a16:creationId xmlns:a16="http://schemas.microsoft.com/office/drawing/2014/main" xmlns="" id="{D62D7C1F-E4F5-7604-B55D-F3106B9CF455}"/>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a:rPr>
                <a:t>Tiêu</a:t>
              </a:r>
              <a:r>
                <a:rPr lang="en-US" sz="8100" dirty="0">
                  <a:solidFill>
                    <a:prstClr val="black"/>
                  </a:solidFill>
                  <a:latin typeface="Calibri"/>
                </a:rPr>
                <a:t> </a:t>
              </a:r>
              <a:r>
                <a:rPr lang="en-US" sz="8100" dirty="0" err="1">
                  <a:solidFill>
                    <a:prstClr val="black"/>
                  </a:solidFill>
                  <a:latin typeface="Calibri"/>
                </a:rPr>
                <a:t>chí</a:t>
              </a:r>
              <a:r>
                <a:rPr lang="en-US" sz="8100" dirty="0">
                  <a:solidFill>
                    <a:prstClr val="black"/>
                  </a:solidFill>
                  <a:latin typeface="Calibri"/>
                </a:rPr>
                <a:t> </a:t>
              </a:r>
              <a:r>
                <a:rPr lang="en-US" sz="8100" dirty="0" err="1">
                  <a:solidFill>
                    <a:prstClr val="black"/>
                  </a:solidFill>
                  <a:latin typeface="Calibri"/>
                </a:rPr>
                <a:t>đánh</a:t>
              </a:r>
              <a:r>
                <a:rPr lang="en-US" sz="8100" dirty="0">
                  <a:solidFill>
                    <a:prstClr val="black"/>
                  </a:solidFill>
                  <a:latin typeface="Calibri"/>
                </a:rPr>
                <a:t> </a:t>
              </a:r>
              <a:r>
                <a:rPr lang="en-US" sz="8100" dirty="0" err="1">
                  <a:solidFill>
                    <a:prstClr val="black"/>
                  </a:solidFill>
                  <a:latin typeface="Calibri"/>
                </a:rPr>
                <a:t>giá</a:t>
              </a:r>
              <a:endParaRPr lang="en-US" sz="8100" dirty="0">
                <a:solidFill>
                  <a:prstClr val="black"/>
                </a:solidFill>
                <a:latin typeface="Calibri"/>
              </a:endParaRPr>
            </a:p>
          </p:txBody>
        </p:sp>
      </p:grpSp>
      <p:sp>
        <p:nvSpPr>
          <p:cNvPr id="18" name="Rectangle: Rounded Corners 26">
            <a:extLst>
              <a:ext uri="{FF2B5EF4-FFF2-40B4-BE49-F238E27FC236}">
                <a16:creationId xmlns:a16="http://schemas.microsoft.com/office/drawing/2014/main" xmlns="" id="{703FA2BB-BE0E-162A-8BD6-C1C211B1D461}"/>
              </a:ext>
            </a:extLst>
          </p:cNvPr>
          <p:cNvSpPr/>
          <p:nvPr/>
        </p:nvSpPr>
        <p:spPr>
          <a:xfrm>
            <a:off x="7249333" y="600278"/>
            <a:ext cx="9100367" cy="125322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custGeom>
                    <a:avLst/>
                    <a:gdLst>
                      <a:gd name="connsiteX0" fmla="*/ 0 w 9100367"/>
                      <a:gd name="connsiteY0" fmla="*/ 474707 h 1253220"/>
                      <a:gd name="connsiteX1" fmla="*/ 474707 w 9100367"/>
                      <a:gd name="connsiteY1" fmla="*/ 0 h 1253220"/>
                      <a:gd name="connsiteX2" fmla="*/ 909424 w 9100367"/>
                      <a:gd name="connsiteY2" fmla="*/ 0 h 1253220"/>
                      <a:gd name="connsiteX3" fmla="*/ 1425652 w 9100367"/>
                      <a:gd name="connsiteY3" fmla="*/ 0 h 1253220"/>
                      <a:gd name="connsiteX4" fmla="*/ 1860369 w 9100367"/>
                      <a:gd name="connsiteY4" fmla="*/ 0 h 1253220"/>
                      <a:gd name="connsiteX5" fmla="*/ 2702634 w 9100367"/>
                      <a:gd name="connsiteY5" fmla="*/ 0 h 1253220"/>
                      <a:gd name="connsiteX6" fmla="*/ 3544899 w 9100367"/>
                      <a:gd name="connsiteY6" fmla="*/ 0 h 1253220"/>
                      <a:gd name="connsiteX7" fmla="*/ 4142636 w 9100367"/>
                      <a:gd name="connsiteY7" fmla="*/ 0 h 1253220"/>
                      <a:gd name="connsiteX8" fmla="*/ 4577353 w 9100367"/>
                      <a:gd name="connsiteY8" fmla="*/ 0 h 1253220"/>
                      <a:gd name="connsiteX9" fmla="*/ 5175090 w 9100367"/>
                      <a:gd name="connsiteY9" fmla="*/ 0 h 1253220"/>
                      <a:gd name="connsiteX10" fmla="*/ 5609807 w 9100367"/>
                      <a:gd name="connsiteY10" fmla="*/ 0 h 1253220"/>
                      <a:gd name="connsiteX11" fmla="*/ 6126034 w 9100367"/>
                      <a:gd name="connsiteY11" fmla="*/ 0 h 1253220"/>
                      <a:gd name="connsiteX12" fmla="*/ 6723771 w 9100367"/>
                      <a:gd name="connsiteY12" fmla="*/ 0 h 1253220"/>
                      <a:gd name="connsiteX13" fmla="*/ 7321508 w 9100367"/>
                      <a:gd name="connsiteY13" fmla="*/ 0 h 1253220"/>
                      <a:gd name="connsiteX14" fmla="*/ 7837735 w 9100367"/>
                      <a:gd name="connsiteY14" fmla="*/ 0 h 1253220"/>
                      <a:gd name="connsiteX15" fmla="*/ 8625660 w 9100367"/>
                      <a:gd name="connsiteY15" fmla="*/ 0 h 1253220"/>
                      <a:gd name="connsiteX16" fmla="*/ 9100367 w 9100367"/>
                      <a:gd name="connsiteY16" fmla="*/ 474707 h 1253220"/>
                      <a:gd name="connsiteX17" fmla="*/ 9100367 w 9100367"/>
                      <a:gd name="connsiteY17" fmla="*/ 778513 h 1253220"/>
                      <a:gd name="connsiteX18" fmla="*/ 8625660 w 9100367"/>
                      <a:gd name="connsiteY18" fmla="*/ 1253220 h 1253220"/>
                      <a:gd name="connsiteX19" fmla="*/ 8109433 w 9100367"/>
                      <a:gd name="connsiteY19" fmla="*/ 1253220 h 1253220"/>
                      <a:gd name="connsiteX20" fmla="*/ 7267168 w 9100367"/>
                      <a:gd name="connsiteY20" fmla="*/ 1253220 h 1253220"/>
                      <a:gd name="connsiteX21" fmla="*/ 6832450 w 9100367"/>
                      <a:gd name="connsiteY21" fmla="*/ 1253220 h 1253220"/>
                      <a:gd name="connsiteX22" fmla="*/ 6316223 w 9100367"/>
                      <a:gd name="connsiteY22" fmla="*/ 1253220 h 1253220"/>
                      <a:gd name="connsiteX23" fmla="*/ 5473958 w 9100367"/>
                      <a:gd name="connsiteY23" fmla="*/ 1253220 h 1253220"/>
                      <a:gd name="connsiteX24" fmla="*/ 4876222 w 9100367"/>
                      <a:gd name="connsiteY24" fmla="*/ 1253220 h 1253220"/>
                      <a:gd name="connsiteX25" fmla="*/ 4359995 w 9100367"/>
                      <a:gd name="connsiteY25" fmla="*/ 1253220 h 1253220"/>
                      <a:gd name="connsiteX26" fmla="*/ 3599239 w 9100367"/>
                      <a:gd name="connsiteY26" fmla="*/ 1253220 h 1253220"/>
                      <a:gd name="connsiteX27" fmla="*/ 3083012 w 9100367"/>
                      <a:gd name="connsiteY27" fmla="*/ 1253220 h 1253220"/>
                      <a:gd name="connsiteX28" fmla="*/ 2566785 w 9100367"/>
                      <a:gd name="connsiteY28" fmla="*/ 1253220 h 1253220"/>
                      <a:gd name="connsiteX29" fmla="*/ 2050558 w 9100367"/>
                      <a:gd name="connsiteY29" fmla="*/ 1253220 h 1253220"/>
                      <a:gd name="connsiteX30" fmla="*/ 1534331 w 9100367"/>
                      <a:gd name="connsiteY30" fmla="*/ 1253220 h 1253220"/>
                      <a:gd name="connsiteX31" fmla="*/ 474707 w 9100367"/>
                      <a:gd name="connsiteY31" fmla="*/ 1253220 h 1253220"/>
                      <a:gd name="connsiteX32" fmla="*/ 0 w 9100367"/>
                      <a:gd name="connsiteY32" fmla="*/ 778513 h 1253220"/>
                      <a:gd name="connsiteX33" fmla="*/ 0 w 9100367"/>
                      <a:gd name="connsiteY33" fmla="*/ 474707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00367" h="1253220" fill="none" extrusionOk="0">
                        <a:moveTo>
                          <a:pt x="0" y="474707"/>
                        </a:moveTo>
                        <a:cubicBezTo>
                          <a:pt x="11464" y="211744"/>
                          <a:pt x="160241" y="-10812"/>
                          <a:pt x="474707" y="0"/>
                        </a:cubicBezTo>
                        <a:cubicBezTo>
                          <a:pt x="652144" y="-6242"/>
                          <a:pt x="757747" y="-9268"/>
                          <a:pt x="909424" y="0"/>
                        </a:cubicBezTo>
                        <a:cubicBezTo>
                          <a:pt x="1061101" y="9268"/>
                          <a:pt x="1316549" y="20596"/>
                          <a:pt x="1425652" y="0"/>
                        </a:cubicBezTo>
                        <a:cubicBezTo>
                          <a:pt x="1534755" y="-20596"/>
                          <a:pt x="1648231" y="-15732"/>
                          <a:pt x="1860369" y="0"/>
                        </a:cubicBezTo>
                        <a:cubicBezTo>
                          <a:pt x="2072507" y="15732"/>
                          <a:pt x="2437169" y="23722"/>
                          <a:pt x="2702634" y="0"/>
                        </a:cubicBezTo>
                        <a:cubicBezTo>
                          <a:pt x="2968099" y="-23722"/>
                          <a:pt x="3356074" y="-33237"/>
                          <a:pt x="3544899" y="0"/>
                        </a:cubicBezTo>
                        <a:cubicBezTo>
                          <a:pt x="3733724" y="33237"/>
                          <a:pt x="3941480" y="6621"/>
                          <a:pt x="4142636" y="0"/>
                        </a:cubicBezTo>
                        <a:cubicBezTo>
                          <a:pt x="4343792" y="-6621"/>
                          <a:pt x="4423060" y="10540"/>
                          <a:pt x="4577353" y="0"/>
                        </a:cubicBezTo>
                        <a:cubicBezTo>
                          <a:pt x="4731646" y="-10540"/>
                          <a:pt x="4885366" y="-10725"/>
                          <a:pt x="5175090" y="0"/>
                        </a:cubicBezTo>
                        <a:cubicBezTo>
                          <a:pt x="5464814" y="10725"/>
                          <a:pt x="5407782" y="6907"/>
                          <a:pt x="5609807" y="0"/>
                        </a:cubicBezTo>
                        <a:cubicBezTo>
                          <a:pt x="5811832" y="-6907"/>
                          <a:pt x="5940884" y="-5338"/>
                          <a:pt x="6126034" y="0"/>
                        </a:cubicBezTo>
                        <a:cubicBezTo>
                          <a:pt x="6311184" y="5338"/>
                          <a:pt x="6572890" y="-19230"/>
                          <a:pt x="6723771" y="0"/>
                        </a:cubicBezTo>
                        <a:cubicBezTo>
                          <a:pt x="6874652" y="19230"/>
                          <a:pt x="7199409" y="-14824"/>
                          <a:pt x="7321508" y="0"/>
                        </a:cubicBezTo>
                        <a:cubicBezTo>
                          <a:pt x="7443607" y="14824"/>
                          <a:pt x="7694582" y="5582"/>
                          <a:pt x="7837735" y="0"/>
                        </a:cubicBezTo>
                        <a:cubicBezTo>
                          <a:pt x="7980888" y="-5582"/>
                          <a:pt x="8333141" y="13761"/>
                          <a:pt x="8625660" y="0"/>
                        </a:cubicBezTo>
                        <a:cubicBezTo>
                          <a:pt x="8928653" y="50898"/>
                          <a:pt x="9052049" y="219793"/>
                          <a:pt x="9100367" y="474707"/>
                        </a:cubicBezTo>
                        <a:cubicBezTo>
                          <a:pt x="9094607" y="587969"/>
                          <a:pt x="9093096" y="712566"/>
                          <a:pt x="9100367" y="778513"/>
                        </a:cubicBezTo>
                        <a:cubicBezTo>
                          <a:pt x="9125162" y="996466"/>
                          <a:pt x="8884758" y="1242033"/>
                          <a:pt x="8625660" y="1253220"/>
                        </a:cubicBezTo>
                        <a:cubicBezTo>
                          <a:pt x="8454816" y="1274271"/>
                          <a:pt x="8212794" y="1253674"/>
                          <a:pt x="8109433" y="1253220"/>
                        </a:cubicBezTo>
                        <a:cubicBezTo>
                          <a:pt x="8006072" y="1252766"/>
                          <a:pt x="7651929" y="1289322"/>
                          <a:pt x="7267168" y="1253220"/>
                        </a:cubicBezTo>
                        <a:cubicBezTo>
                          <a:pt x="6882407" y="1217118"/>
                          <a:pt x="6932000" y="1236881"/>
                          <a:pt x="6832450" y="1253220"/>
                        </a:cubicBezTo>
                        <a:cubicBezTo>
                          <a:pt x="6732900" y="1269559"/>
                          <a:pt x="6567458" y="1274859"/>
                          <a:pt x="6316223" y="1253220"/>
                        </a:cubicBezTo>
                        <a:cubicBezTo>
                          <a:pt x="6064988" y="1231581"/>
                          <a:pt x="5839779" y="1267010"/>
                          <a:pt x="5473958" y="1253220"/>
                        </a:cubicBezTo>
                        <a:cubicBezTo>
                          <a:pt x="5108137" y="1239430"/>
                          <a:pt x="5144146" y="1260730"/>
                          <a:pt x="4876222" y="1253220"/>
                        </a:cubicBezTo>
                        <a:cubicBezTo>
                          <a:pt x="4608298" y="1245710"/>
                          <a:pt x="4495124" y="1259410"/>
                          <a:pt x="4359995" y="1253220"/>
                        </a:cubicBezTo>
                        <a:cubicBezTo>
                          <a:pt x="4224866" y="1247030"/>
                          <a:pt x="3841565" y="1272747"/>
                          <a:pt x="3599239" y="1253220"/>
                        </a:cubicBezTo>
                        <a:cubicBezTo>
                          <a:pt x="3356913" y="1233693"/>
                          <a:pt x="3203565" y="1236631"/>
                          <a:pt x="3083012" y="1253220"/>
                        </a:cubicBezTo>
                        <a:cubicBezTo>
                          <a:pt x="2962459" y="1269809"/>
                          <a:pt x="2677090" y="1228893"/>
                          <a:pt x="2566785" y="1253220"/>
                        </a:cubicBezTo>
                        <a:cubicBezTo>
                          <a:pt x="2456480" y="1277547"/>
                          <a:pt x="2213138" y="1233801"/>
                          <a:pt x="2050558" y="1253220"/>
                        </a:cubicBezTo>
                        <a:cubicBezTo>
                          <a:pt x="1887978" y="1272639"/>
                          <a:pt x="1667011" y="1230312"/>
                          <a:pt x="1534331" y="1253220"/>
                        </a:cubicBezTo>
                        <a:cubicBezTo>
                          <a:pt x="1401651" y="1276128"/>
                          <a:pt x="735802" y="1222606"/>
                          <a:pt x="474707" y="1253220"/>
                        </a:cubicBezTo>
                        <a:cubicBezTo>
                          <a:pt x="241958" y="1251980"/>
                          <a:pt x="-51295" y="1005929"/>
                          <a:pt x="0" y="778513"/>
                        </a:cubicBezTo>
                        <a:cubicBezTo>
                          <a:pt x="14356" y="636451"/>
                          <a:pt x="-5432" y="574468"/>
                          <a:pt x="0" y="474707"/>
                        </a:cubicBezTo>
                        <a:close/>
                      </a:path>
                      <a:path w="9100367" h="1253220" stroke="0" extrusionOk="0">
                        <a:moveTo>
                          <a:pt x="0" y="474707"/>
                        </a:moveTo>
                        <a:cubicBezTo>
                          <a:pt x="-1158" y="187735"/>
                          <a:pt x="261614" y="26988"/>
                          <a:pt x="474707" y="0"/>
                        </a:cubicBezTo>
                        <a:cubicBezTo>
                          <a:pt x="793044" y="-16994"/>
                          <a:pt x="967687" y="-6843"/>
                          <a:pt x="1316972" y="0"/>
                        </a:cubicBezTo>
                        <a:cubicBezTo>
                          <a:pt x="1666258" y="6843"/>
                          <a:pt x="1571000" y="-14573"/>
                          <a:pt x="1751690" y="0"/>
                        </a:cubicBezTo>
                        <a:cubicBezTo>
                          <a:pt x="1932380" y="14573"/>
                          <a:pt x="2140616" y="-6782"/>
                          <a:pt x="2349426" y="0"/>
                        </a:cubicBezTo>
                        <a:cubicBezTo>
                          <a:pt x="2558236" y="6782"/>
                          <a:pt x="2837734" y="-12017"/>
                          <a:pt x="3028672" y="0"/>
                        </a:cubicBezTo>
                        <a:cubicBezTo>
                          <a:pt x="3219610" y="12017"/>
                          <a:pt x="3457882" y="-26527"/>
                          <a:pt x="3626409" y="0"/>
                        </a:cubicBezTo>
                        <a:cubicBezTo>
                          <a:pt x="3794936" y="26527"/>
                          <a:pt x="4202532" y="17024"/>
                          <a:pt x="4468674" y="0"/>
                        </a:cubicBezTo>
                        <a:cubicBezTo>
                          <a:pt x="4734816" y="-17024"/>
                          <a:pt x="4771651" y="-13661"/>
                          <a:pt x="4903391" y="0"/>
                        </a:cubicBezTo>
                        <a:cubicBezTo>
                          <a:pt x="5035131" y="13661"/>
                          <a:pt x="5335061" y="20200"/>
                          <a:pt x="5501128" y="0"/>
                        </a:cubicBezTo>
                        <a:cubicBezTo>
                          <a:pt x="5667195" y="-20200"/>
                          <a:pt x="6067281" y="-39485"/>
                          <a:pt x="6343393" y="0"/>
                        </a:cubicBezTo>
                        <a:cubicBezTo>
                          <a:pt x="6619506" y="39485"/>
                          <a:pt x="6759138" y="1936"/>
                          <a:pt x="6941130" y="0"/>
                        </a:cubicBezTo>
                        <a:cubicBezTo>
                          <a:pt x="7123122" y="-1936"/>
                          <a:pt x="7491536" y="11203"/>
                          <a:pt x="7783395" y="0"/>
                        </a:cubicBezTo>
                        <a:cubicBezTo>
                          <a:pt x="8075255" y="-11203"/>
                          <a:pt x="8369230" y="-27678"/>
                          <a:pt x="8625660" y="0"/>
                        </a:cubicBezTo>
                        <a:cubicBezTo>
                          <a:pt x="8874719" y="-1740"/>
                          <a:pt x="9089189" y="239258"/>
                          <a:pt x="9100367" y="474707"/>
                        </a:cubicBezTo>
                        <a:cubicBezTo>
                          <a:pt x="9093364" y="618131"/>
                          <a:pt x="9097126" y="704997"/>
                          <a:pt x="9100367" y="778513"/>
                        </a:cubicBezTo>
                        <a:cubicBezTo>
                          <a:pt x="9109206" y="1055801"/>
                          <a:pt x="8893888" y="1256103"/>
                          <a:pt x="8625660" y="1253220"/>
                        </a:cubicBezTo>
                        <a:cubicBezTo>
                          <a:pt x="8426174" y="1250979"/>
                          <a:pt x="7983317" y="1215819"/>
                          <a:pt x="7783395" y="1253220"/>
                        </a:cubicBezTo>
                        <a:cubicBezTo>
                          <a:pt x="7583473" y="1290621"/>
                          <a:pt x="7215459" y="1255337"/>
                          <a:pt x="7022639" y="1253220"/>
                        </a:cubicBezTo>
                        <a:cubicBezTo>
                          <a:pt x="6829819" y="1251103"/>
                          <a:pt x="6414983" y="1220802"/>
                          <a:pt x="6261884" y="1253220"/>
                        </a:cubicBezTo>
                        <a:cubicBezTo>
                          <a:pt x="6108785" y="1285638"/>
                          <a:pt x="5612905" y="1290015"/>
                          <a:pt x="5419618" y="1253220"/>
                        </a:cubicBezTo>
                        <a:cubicBezTo>
                          <a:pt x="5226331" y="1216425"/>
                          <a:pt x="4886607" y="1279587"/>
                          <a:pt x="4740372" y="1253220"/>
                        </a:cubicBezTo>
                        <a:cubicBezTo>
                          <a:pt x="4594137" y="1226853"/>
                          <a:pt x="4360286" y="1281710"/>
                          <a:pt x="4142636" y="1253220"/>
                        </a:cubicBezTo>
                        <a:cubicBezTo>
                          <a:pt x="3924986" y="1224730"/>
                          <a:pt x="3628367" y="1254218"/>
                          <a:pt x="3300371" y="1253220"/>
                        </a:cubicBezTo>
                        <a:cubicBezTo>
                          <a:pt x="2972376" y="1252222"/>
                          <a:pt x="2750989" y="1258523"/>
                          <a:pt x="2458106" y="1253220"/>
                        </a:cubicBezTo>
                        <a:cubicBezTo>
                          <a:pt x="2165223" y="1247917"/>
                          <a:pt x="2091200" y="1260790"/>
                          <a:pt x="1860369" y="1253220"/>
                        </a:cubicBezTo>
                        <a:cubicBezTo>
                          <a:pt x="1629538" y="1245650"/>
                          <a:pt x="1341465" y="1257578"/>
                          <a:pt x="1181123" y="1253220"/>
                        </a:cubicBezTo>
                        <a:cubicBezTo>
                          <a:pt x="1020781" y="1248862"/>
                          <a:pt x="696318" y="1238529"/>
                          <a:pt x="474707" y="1253220"/>
                        </a:cubicBezTo>
                        <a:cubicBezTo>
                          <a:pt x="270451" y="1264096"/>
                          <a:pt x="-19173" y="1089360"/>
                          <a:pt x="0" y="778513"/>
                        </a:cubicBezTo>
                        <a:cubicBezTo>
                          <a:pt x="3584" y="699372"/>
                          <a:pt x="-1797" y="557357"/>
                          <a:pt x="0" y="474707"/>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7200" dirty="0" err="1">
                <a:solidFill>
                  <a:srgbClr val="7030A0"/>
                </a:solidFill>
                <a:latin typeface="Calibri"/>
              </a:rPr>
              <a:t>Luyện</a:t>
            </a:r>
            <a:r>
              <a:rPr lang="en-US" sz="7200" dirty="0">
                <a:solidFill>
                  <a:srgbClr val="7030A0"/>
                </a:solidFill>
                <a:latin typeface="Calibri"/>
              </a:rPr>
              <a:t> </a:t>
            </a:r>
            <a:r>
              <a:rPr lang="en-US" sz="7200" dirty="0" err="1">
                <a:solidFill>
                  <a:srgbClr val="7030A0"/>
                </a:solidFill>
                <a:latin typeface="Calibri"/>
              </a:rPr>
              <a:t>đọc</a:t>
            </a:r>
            <a:r>
              <a:rPr lang="en-US" sz="7200" dirty="0">
                <a:solidFill>
                  <a:srgbClr val="7030A0"/>
                </a:solidFill>
                <a:latin typeface="Calibri"/>
              </a:rPr>
              <a:t> </a:t>
            </a:r>
            <a:r>
              <a:rPr lang="en-US" sz="7200" dirty="0" err="1">
                <a:solidFill>
                  <a:srgbClr val="7030A0"/>
                </a:solidFill>
                <a:latin typeface="Calibri"/>
              </a:rPr>
              <a:t>trước</a:t>
            </a:r>
            <a:r>
              <a:rPr lang="en-US" sz="7200" dirty="0">
                <a:solidFill>
                  <a:srgbClr val="7030A0"/>
                </a:solidFill>
                <a:latin typeface="Calibri"/>
              </a:rPr>
              <a:t> </a:t>
            </a:r>
            <a:r>
              <a:rPr lang="en-US" sz="7200" dirty="0" err="1">
                <a:solidFill>
                  <a:srgbClr val="7030A0"/>
                </a:solidFill>
                <a:latin typeface="Calibri"/>
              </a:rPr>
              <a:t>lớp</a:t>
            </a:r>
            <a:endParaRPr lang="en-US" sz="7200" dirty="0">
              <a:solidFill>
                <a:srgbClr val="7030A0"/>
              </a:solidFill>
              <a:latin typeface="Calibri"/>
            </a:endParaRPr>
          </a:p>
        </p:txBody>
      </p:sp>
      <p:pic>
        <p:nvPicPr>
          <p:cNvPr id="19" name="Picture 18">
            <a:extLst>
              <a:ext uri="{FF2B5EF4-FFF2-40B4-BE49-F238E27FC236}">
                <a16:creationId xmlns:a16="http://schemas.microsoft.com/office/drawing/2014/main" xmlns="" id="{226ECA49-D7F0-AF7E-F991-77150E83A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74" y="1120196"/>
            <a:ext cx="6268518" cy="7815389"/>
          </a:xfrm>
          <a:prstGeom prst="rect">
            <a:avLst/>
          </a:prstGeom>
        </p:spPr>
      </p:pic>
    </p:spTree>
    <p:extLst>
      <p:ext uri="{BB962C8B-B14F-4D97-AF65-F5344CB8AC3E}">
        <p14:creationId xmlns:p14="http://schemas.microsoft.com/office/powerpoint/2010/main" val="38692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xmlns=""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xmlns=""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xmlns=""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xmlns=""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xmlns="" id="{8B68305E-BB28-440C-9AB7-A9EAECA8CBFD}"/>
                </a:ext>
              </a:extLst>
            </p:cNvPr>
            <p:cNvSpPr txBox="1"/>
            <p:nvPr/>
          </p:nvSpPr>
          <p:spPr>
            <a:xfrm>
              <a:off x="4189484" y="3196960"/>
              <a:ext cx="3732697" cy="490088"/>
            </a:xfrm>
            <a:prstGeom prst="rect">
              <a:avLst/>
            </a:prstGeom>
            <a:noFill/>
          </p:spPr>
          <p:txBody>
            <a:bodyPr wrap="square" rtlCol="0">
              <a:spAutoFit/>
            </a:bodyPr>
            <a:lstStyle/>
            <a:p>
              <a:pPr algn="just" defTabSz="1371600">
                <a:lnSpc>
                  <a:spcPct val="150000"/>
                </a:lnSpc>
              </a:pPr>
              <a:r>
                <a:rPr lang="nl-NL" sz="5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thuyền nhỏ, không có mái che</a:t>
              </a:r>
              <a:endParaRPr lang="en-US" sz="5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xmlns=""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5400" b="1" dirty="0" err="1">
                <a:solidFill>
                  <a:prstClr val="white"/>
                </a:solidFill>
                <a:latin typeface="Cambria" panose="02040503050406030204" pitchFamily="18" charset="0"/>
                <a:ea typeface="Cambria" panose="02040503050406030204" pitchFamily="18" charset="0"/>
              </a:rPr>
              <a:t>xuồng</a:t>
            </a:r>
            <a:endParaRPr lang="en-US" sz="5400" b="1" dirty="0">
              <a:solidFill>
                <a:prstClr val="white"/>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xmlns=""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1026" name="Picture 2" descr="Về miền Tây trải nghiệm du lịch xuồng chèo | Báo Dân tộc và Phát triển">
            <a:extLst>
              <a:ext uri="{FF2B5EF4-FFF2-40B4-BE49-F238E27FC236}">
                <a16:creationId xmlns:a16="http://schemas.microsoft.com/office/drawing/2014/main" xmlns="" id="{9867C902-4356-DCA4-E36F-4FE9767C3E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57700"/>
            <a:ext cx="7637004"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828</Words>
  <Application>Microsoft Office PowerPoint</Application>
  <PresentationFormat>Custom</PresentationFormat>
  <Paragraphs>55</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Mai</cp:lastModifiedBy>
  <cp:revision>27</cp:revision>
  <dcterms:created xsi:type="dcterms:W3CDTF">2006-08-16T00:00:00Z</dcterms:created>
  <dcterms:modified xsi:type="dcterms:W3CDTF">2026-03-17T09:51:01Z</dcterms:modified>
  <dc:identifier>DAGU8QCx2sU</dc:identifier>
</cp:coreProperties>
</file>