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6" r:id="rId2"/>
    <p:sldId id="311" r:id="rId3"/>
    <p:sldId id="313" r:id="rId4"/>
    <p:sldId id="275" r:id="rId5"/>
    <p:sldId id="303" r:id="rId6"/>
    <p:sldId id="314" r:id="rId7"/>
    <p:sldId id="300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12E628-5B4E-F3E3-AFDF-1BB4D981924D}"/>
              </a:ext>
            </a:extLst>
          </p:cNvPr>
          <p:cNvSpPr txBox="1"/>
          <p:nvPr/>
        </p:nvSpPr>
        <p:spPr>
          <a:xfrm>
            <a:off x="1422400" y="670560"/>
            <a:ext cx="955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C40FE8-481F-37FA-5C27-92A1A600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7" y="2225040"/>
            <a:ext cx="2935097" cy="3380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17D1720-61C8-30EC-5AA9-CA0C03303F5C}"/>
                  </a:ext>
                </a:extLst>
              </p:cNvPr>
              <p:cNvSpPr txBox="1"/>
              <p:nvPr/>
            </p:nvSpPr>
            <p:spPr>
              <a:xfrm>
                <a:off x="4216400" y="1737360"/>
                <a:ext cx="6918960" cy="434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Xăng-ti-mét khối là thể tích của hình lập phương có cạnh 1 cm.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Xăng-ti-mét khối viết tắt là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Đề-xi-mét khối là thể tích của hình lập phương có cạnh 1 dm.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Đề-xi-mét khối viết tắt là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Hình lập phương cạnh 1 dm gồm 1 000 hình lập phương cạnh 1 cm.</a:t>
                </a:r>
                <a:endParaRPr lang="en-US" sz="2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1 000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algn="ctr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algn="ctr"/>
                <a:endParaRPr lang="vi-VN" sz="2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7D1720-61C8-30EC-5AA9-CA0C0330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1737360"/>
                <a:ext cx="6918960" cy="4340675"/>
              </a:xfrm>
              <a:prstGeom prst="rect">
                <a:avLst/>
              </a:prstGeom>
              <a:blipFill>
                <a:blip r:embed="rId3"/>
                <a:stretch>
                  <a:fillRect l="-1410" t="-1124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1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xmlns="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xmlns="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xmlns="" id="{9B78095A-2496-D842-B1CC-FD34E3FD51AA}"/>
              </a:ext>
            </a:extLst>
          </p:cNvPr>
          <p:cNvGrpSpPr/>
          <p:nvPr/>
        </p:nvGrpSpPr>
        <p:grpSpPr>
          <a:xfrm>
            <a:off x="5409267" y="1484044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xmlns="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xmlns="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EF645768-4F60-FE44-C543-C7FAE72BF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0" y="2818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xmlns="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xmlns="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xmlns="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659384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x-none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B970608-9233-B18E-A601-1187CFB8C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22049"/>
              </p:ext>
            </p:extLst>
          </p:nvPr>
        </p:nvGraphicFramePr>
        <p:xfrm>
          <a:off x="1117600" y="1727200"/>
          <a:ext cx="10312400" cy="3188495"/>
        </p:xfrm>
        <a:graphic>
          <a:graphicData uri="http://schemas.openxmlformats.org/drawingml/2006/table">
            <a:tbl>
              <a:tblPr/>
              <a:tblGrid>
                <a:gridCol w="6461760">
                  <a:extLst>
                    <a:ext uri="{9D8B030D-6E8A-4147-A177-3AD203B41FA5}">
                      <a16:colId xmlns:a16="http://schemas.microsoft.com/office/drawing/2014/main" xmlns="" val="607796298"/>
                    </a:ext>
                  </a:extLst>
                </a:gridCol>
                <a:gridCol w="3850640">
                  <a:extLst>
                    <a:ext uri="{9D8B030D-6E8A-4147-A177-3AD203B41FA5}">
                      <a16:colId xmlns:a16="http://schemas.microsoft.com/office/drawing/2014/main" xmlns="" val="1312047608"/>
                    </a:ext>
                  </a:extLst>
                </a:gridCol>
              </a:tblGrid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127705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bảy xăng-ti-mét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 cm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93390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trăm ba mươi tư đề-xi-mét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227930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 dm</a:t>
                      </a:r>
                      <a:r>
                        <a:rPr lang="en-US" sz="28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118879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phẩy tám xăng-ti-mét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12734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416786-CE96-C91E-7138-738BC458DD61}"/>
              </a:ext>
            </a:extLst>
          </p:cNvPr>
          <p:cNvSpPr/>
          <p:nvPr/>
        </p:nvSpPr>
        <p:spPr>
          <a:xfrm>
            <a:off x="8483600" y="3088640"/>
            <a:ext cx="183896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234 d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4B6C24-F1B8-C239-F1DD-3207681D3105}"/>
              </a:ext>
            </a:extLst>
          </p:cNvPr>
          <p:cNvSpPr/>
          <p:nvPr/>
        </p:nvSpPr>
        <p:spPr>
          <a:xfrm>
            <a:off x="1696720" y="3708400"/>
            <a:ext cx="558800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77816B-E019-A458-2E22-D39753152481}"/>
              </a:ext>
            </a:extLst>
          </p:cNvPr>
          <p:cNvSpPr/>
          <p:nvPr/>
        </p:nvSpPr>
        <p:spPr>
          <a:xfrm>
            <a:off x="8605520" y="4368800"/>
            <a:ext cx="183896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xmlns="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xmlns="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xmlns="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x-none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1013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Việt xếp các hình lập phương có cạnh 1 cm thành các hình bên. Hãy cho biết thể tích của mỗi hình đó.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F71F05-D27A-842A-3ABD-9B5C3AC4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2588577"/>
            <a:ext cx="8001000" cy="3286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B6BBC1-41A8-AA00-21E5-D7A4128CE1B0}"/>
              </a:ext>
            </a:extLst>
          </p:cNvPr>
          <p:cNvSpPr/>
          <p:nvPr/>
        </p:nvSpPr>
        <p:spPr>
          <a:xfrm>
            <a:off x="4033520" y="5303520"/>
            <a:ext cx="650240" cy="5384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28AF8C-B128-F45D-7CAF-AEE10A169F82}"/>
              </a:ext>
            </a:extLst>
          </p:cNvPr>
          <p:cNvSpPr/>
          <p:nvPr/>
        </p:nvSpPr>
        <p:spPr>
          <a:xfrm>
            <a:off x="8463280" y="5303520"/>
            <a:ext cx="650240" cy="5384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xmlns="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xmlns="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xmlns="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0D9BFC-D98F-320D-361E-818DB45E160B}"/>
              </a:ext>
            </a:extLst>
          </p:cNvPr>
          <p:cNvSpPr txBox="1"/>
          <p:nvPr/>
        </p:nvSpPr>
        <p:spPr>
          <a:xfrm>
            <a:off x="802640" y="153416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016175-5323-A07C-4245-3137EF63047A}"/>
              </a:ext>
            </a:extLst>
          </p:cNvPr>
          <p:cNvSpPr txBox="1"/>
          <p:nvPr/>
        </p:nvSpPr>
        <p:spPr>
          <a:xfrm>
            <a:off x="792480" y="227584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EEE232-0910-4353-D6DF-36C94A6575E8}"/>
              </a:ext>
            </a:extLst>
          </p:cNvPr>
          <p:cNvSpPr txBox="1"/>
          <p:nvPr/>
        </p:nvSpPr>
        <p:spPr>
          <a:xfrm>
            <a:off x="833120" y="310896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7D9AEE-6781-09F8-9823-F35F8F8D7409}"/>
              </a:ext>
            </a:extLst>
          </p:cNvPr>
          <p:cNvSpPr txBox="1"/>
          <p:nvPr/>
        </p:nvSpPr>
        <p:spPr>
          <a:xfrm>
            <a:off x="6390640" y="1534160"/>
            <a:ext cx="516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E5CEFA-ECC0-D577-C4EA-A9BF8CBCAFC7}"/>
              </a:ext>
            </a:extLst>
          </p:cNvPr>
          <p:cNvSpPr txBox="1"/>
          <p:nvPr/>
        </p:nvSpPr>
        <p:spPr>
          <a:xfrm>
            <a:off x="6431280" y="2286000"/>
            <a:ext cx="54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026CE3-88DE-0EE6-AB8B-2F6A4B5CD797}"/>
              </a:ext>
            </a:extLst>
          </p:cNvPr>
          <p:cNvSpPr txBox="1"/>
          <p:nvPr/>
        </p:nvSpPr>
        <p:spPr>
          <a:xfrm>
            <a:off x="6451600" y="3129280"/>
            <a:ext cx="52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8 700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0A12D97-35A9-0C45-45C4-D6782FFCE132}"/>
              </a:ext>
            </a:extLst>
          </p:cNvPr>
          <p:cNvSpPr/>
          <p:nvPr/>
        </p:nvSpPr>
        <p:spPr>
          <a:xfrm>
            <a:off x="3159760" y="151384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AD4D9B-1DCF-47DD-BB33-F10804A8A2C0}"/>
              </a:ext>
            </a:extLst>
          </p:cNvPr>
          <p:cNvSpPr/>
          <p:nvPr/>
        </p:nvSpPr>
        <p:spPr>
          <a:xfrm>
            <a:off x="3149600" y="2286000"/>
            <a:ext cx="9753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C0B682-81B2-B96E-4FC1-0BD916CB6A6B}"/>
              </a:ext>
            </a:extLst>
          </p:cNvPr>
          <p:cNvSpPr/>
          <p:nvPr/>
        </p:nvSpPr>
        <p:spPr>
          <a:xfrm>
            <a:off x="4358640" y="3139440"/>
            <a:ext cx="8940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37A91C-A07D-5EF2-1E38-596AC9C51C57}"/>
              </a:ext>
            </a:extLst>
          </p:cNvPr>
          <p:cNvSpPr/>
          <p:nvPr/>
        </p:nvSpPr>
        <p:spPr>
          <a:xfrm>
            <a:off x="9042400" y="1584960"/>
            <a:ext cx="9347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45C99A2-216C-6E7D-97D3-CFF0F33CA36A}"/>
              </a:ext>
            </a:extLst>
          </p:cNvPr>
          <p:cNvSpPr/>
          <p:nvPr/>
        </p:nvSpPr>
        <p:spPr>
          <a:xfrm>
            <a:off x="9083040" y="2336800"/>
            <a:ext cx="91440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D945A10-7D85-7639-9382-76B840AE8937}"/>
              </a:ext>
            </a:extLst>
          </p:cNvPr>
          <p:cNvSpPr/>
          <p:nvPr/>
        </p:nvSpPr>
        <p:spPr>
          <a:xfrm>
            <a:off x="9093200" y="3190240"/>
            <a:ext cx="9347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7FC7F7F-5B83-068A-0AFD-0FB9E0DE2707}"/>
              </a:ext>
            </a:extLst>
          </p:cNvPr>
          <p:cNvSpPr/>
          <p:nvPr/>
        </p:nvSpPr>
        <p:spPr>
          <a:xfrm>
            <a:off x="3159760" y="152400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F5C150B-7F5C-4550-9C04-8B3153DAEA6C}"/>
              </a:ext>
            </a:extLst>
          </p:cNvPr>
          <p:cNvSpPr/>
          <p:nvPr/>
        </p:nvSpPr>
        <p:spPr>
          <a:xfrm>
            <a:off x="3129280" y="228600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EE0DE02-5819-5341-B84C-FE2A3EFF7418}"/>
              </a:ext>
            </a:extLst>
          </p:cNvPr>
          <p:cNvSpPr/>
          <p:nvPr/>
        </p:nvSpPr>
        <p:spPr>
          <a:xfrm>
            <a:off x="4328160" y="313944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8BC833-7DE1-898F-BFD5-D44E64975AEA}"/>
              </a:ext>
            </a:extLst>
          </p:cNvPr>
          <p:cNvSpPr/>
          <p:nvPr/>
        </p:nvSpPr>
        <p:spPr>
          <a:xfrm>
            <a:off x="9011920" y="1574800"/>
            <a:ext cx="9855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9A05D39-325A-9D0B-E47A-9327E8FC2E4D}"/>
              </a:ext>
            </a:extLst>
          </p:cNvPr>
          <p:cNvSpPr/>
          <p:nvPr/>
        </p:nvSpPr>
        <p:spPr>
          <a:xfrm>
            <a:off x="9072880" y="2346960"/>
            <a:ext cx="9448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07F6C9D-3CF1-D0F2-6E7A-88E88E254105}"/>
              </a:ext>
            </a:extLst>
          </p:cNvPr>
          <p:cNvSpPr/>
          <p:nvPr/>
        </p:nvSpPr>
        <p:spPr>
          <a:xfrm>
            <a:off x="9093200" y="3180080"/>
            <a:ext cx="9448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46" y="1096277"/>
            <a:ext cx="8740709" cy="4819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336662"/>
            <a:ext cx="4951644" cy="43563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860" y="299069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2026-02-13T01:16:11Z</dcterms:modified>
  <cp:category>10NA</cp:category>
  <cp:version>10NA</cp:version>
</cp:coreProperties>
</file>