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9"/>
  </p:notesMasterIdLst>
  <p:sldIdLst>
    <p:sldId id="256" r:id="rId2"/>
    <p:sldId id="336" r:id="rId3"/>
    <p:sldId id="337" r:id="rId4"/>
    <p:sldId id="338" r:id="rId5"/>
    <p:sldId id="390" r:id="rId6"/>
    <p:sldId id="391" r:id="rId7"/>
    <p:sldId id="34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CFF6"/>
    <a:srgbClr val="D5ABC9"/>
    <a:srgbClr val="FFDF4F"/>
    <a:srgbClr val="F0F0F0"/>
    <a:srgbClr val="56983F"/>
    <a:srgbClr val="5FA341"/>
    <a:srgbClr val="FFFFFF"/>
    <a:srgbClr val="F3F3F4"/>
    <a:srgbClr val="FF8604"/>
    <a:srgbClr val="6231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5010" autoAdjust="0"/>
  </p:normalViewPr>
  <p:slideViewPr>
    <p:cSldViewPr snapToGrid="0">
      <p:cViewPr varScale="1">
        <p:scale>
          <a:sx n="90" d="100"/>
          <a:sy n="90" d="100"/>
        </p:scale>
        <p:origin x="-576"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471E4C-F223-443F-A824-8FD6E1BD82AD}" type="datetimeFigureOut">
              <a:rPr lang="en-US" smtClean="0"/>
              <a:t>2/13/2026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28F0E4-32DA-46CC-B825-83CB19AB9B81}" type="slidenum">
              <a:rPr lang="en-US" smtClean="0"/>
              <a:t>‹#›</a:t>
            </a:fld>
            <a:endParaRPr lang="en-US"/>
          </a:p>
        </p:txBody>
      </p:sp>
    </p:spTree>
    <p:extLst>
      <p:ext uri="{BB962C8B-B14F-4D97-AF65-F5344CB8AC3E}">
        <p14:creationId xmlns:p14="http://schemas.microsoft.com/office/powerpoint/2010/main" val="4016949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614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2/13/2026</a:t>
            </a:fld>
            <a:endParaRPr lang="en-US"/>
          </a:p>
        </p:txBody>
      </p:sp>
      <p:sp>
        <p:nvSpPr>
          <p:cNvPr id="4" name="Footer Placeholder 3">
            <a:extLst>
              <a:ext uri="{FF2B5EF4-FFF2-40B4-BE49-F238E27FC236}">
                <a16:creationId xmlns:a16="http://schemas.microsoft.com/office/drawing/2014/main" xmlns=""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7346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2/13/2026</a:t>
            </a:fld>
            <a:endParaRPr lang="en-US"/>
          </a:p>
        </p:txBody>
      </p:sp>
      <p:sp>
        <p:nvSpPr>
          <p:cNvPr id="5" name="Footer Placeholder 4">
            <a:extLst>
              <a:ext uri="{FF2B5EF4-FFF2-40B4-BE49-F238E27FC236}">
                <a16:creationId xmlns:a16="http://schemas.microsoft.com/office/drawing/2014/main" xmlns=""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66706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2/13/2026</a:t>
            </a:fld>
            <a:endParaRPr lang="en-US"/>
          </a:p>
        </p:txBody>
      </p:sp>
      <p:sp>
        <p:nvSpPr>
          <p:cNvPr id="6" name="Footer Placeholder 5">
            <a:extLst>
              <a:ext uri="{FF2B5EF4-FFF2-40B4-BE49-F238E27FC236}">
                <a16:creationId xmlns:a16="http://schemas.microsoft.com/office/drawing/2014/main" xmlns=""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23559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2/13/2026</a:t>
            </a:fld>
            <a:endParaRPr lang="en-US"/>
          </a:p>
        </p:txBody>
      </p:sp>
      <p:sp>
        <p:nvSpPr>
          <p:cNvPr id="5" name="Footer Placeholder 4">
            <a:extLst>
              <a:ext uri="{FF2B5EF4-FFF2-40B4-BE49-F238E27FC236}">
                <a16:creationId xmlns:a16="http://schemas.microsoft.com/office/drawing/2014/main" xmlns=""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84980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xmlns=""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xmlns=""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xmlns=""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xmlns=""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xmlns=""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xmlns="" id="{0B519ABB-2D69-4055-90A5-805FC9528213}"/>
              </a:ext>
            </a:extLst>
          </p:cNvPr>
          <p:cNvSpPr/>
          <p:nvPr userDrawn="1"/>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round pink label with white text and a black background&#10;&#10;Description automatically generated">
            <a:extLst>
              <a:ext uri="{FF2B5EF4-FFF2-40B4-BE49-F238E27FC236}">
                <a16:creationId xmlns:a16="http://schemas.microsoft.com/office/drawing/2014/main" xmlns="" id="{0E1CEC85-B290-176E-4285-C3CA5DA548F2}"/>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944414" y="112626"/>
            <a:ext cx="1676759" cy="1676759"/>
          </a:xfrm>
          <a:prstGeom prst="rect">
            <a:avLst/>
          </a:prstGeom>
        </p:spPr>
      </p:pic>
    </p:spTree>
    <p:extLst>
      <p:ext uri="{BB962C8B-B14F-4D97-AF65-F5344CB8AC3E}">
        <p14:creationId xmlns:p14="http://schemas.microsoft.com/office/powerpoint/2010/main" val="392926312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7.emf"/><Relationship Id="rId4" Type="http://schemas.openxmlformats.org/officeDocument/2006/relationships/image" Target="../media/image31.svg"/></Relationships>
</file>

<file path=ppt/slides/_rels/slide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7.emf"/></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7.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a:extLst>
              <a:ext uri="{FF2B5EF4-FFF2-40B4-BE49-F238E27FC236}">
                <a16:creationId xmlns:a16="http://schemas.microsoft.com/office/drawing/2014/main" xmlns="" id="{EF4B0054-57AB-4E1E-92D9-9145A4DDD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xmlns="" id="{5CA1B32B-5255-493D-87B2-92BB93CF62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73014" y="983664"/>
            <a:ext cx="1424783" cy="1806222"/>
          </a:xfrm>
          <a:prstGeom prst="rect">
            <a:avLst/>
          </a:prstGeom>
        </p:spPr>
      </p:pic>
      <p:pic>
        <p:nvPicPr>
          <p:cNvPr id="11" name="Picture 10">
            <a:extLst>
              <a:ext uri="{FF2B5EF4-FFF2-40B4-BE49-F238E27FC236}">
                <a16:creationId xmlns:a16="http://schemas.microsoft.com/office/drawing/2014/main" xmlns="" id="{4C18C047-CCA9-47C2-B1AD-0E40B5F1B4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58872" y="1702169"/>
            <a:ext cx="2209655" cy="1749778"/>
          </a:xfrm>
          <a:prstGeom prst="rect">
            <a:avLst/>
          </a:prstGeom>
        </p:spPr>
      </p:pic>
      <p:pic>
        <p:nvPicPr>
          <p:cNvPr id="12" name="Picture 11">
            <a:extLst>
              <a:ext uri="{FF2B5EF4-FFF2-40B4-BE49-F238E27FC236}">
                <a16:creationId xmlns:a16="http://schemas.microsoft.com/office/drawing/2014/main" xmlns="" id="{962F922F-2A0B-400A-AC82-1C447AB74BF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686026" y="1419854"/>
            <a:ext cx="1320895" cy="1332089"/>
          </a:xfrm>
          <a:prstGeom prst="rect">
            <a:avLst/>
          </a:prstGeom>
        </p:spPr>
      </p:pic>
      <p:pic>
        <p:nvPicPr>
          <p:cNvPr id="14" name="Picture 13">
            <a:extLst>
              <a:ext uri="{FF2B5EF4-FFF2-40B4-BE49-F238E27FC236}">
                <a16:creationId xmlns:a16="http://schemas.microsoft.com/office/drawing/2014/main" xmlns="" id="{EDA4D496-879B-4D10-8D03-2290A45F70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358143" y="2229432"/>
            <a:ext cx="1692866" cy="1625600"/>
          </a:xfrm>
          <a:prstGeom prst="rect">
            <a:avLst/>
          </a:prstGeom>
        </p:spPr>
      </p:pic>
      <p:pic>
        <p:nvPicPr>
          <p:cNvPr id="15" name="Picture 14">
            <a:extLst>
              <a:ext uri="{FF2B5EF4-FFF2-40B4-BE49-F238E27FC236}">
                <a16:creationId xmlns:a16="http://schemas.microsoft.com/office/drawing/2014/main" xmlns="" id="{1798CFB6-D0E9-4088-A694-AFA7DEEEA73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826365" y="4137143"/>
            <a:ext cx="1908848" cy="2099733"/>
          </a:xfrm>
          <a:prstGeom prst="rect">
            <a:avLst/>
          </a:prstGeom>
        </p:spPr>
      </p:pic>
      <p:pic>
        <p:nvPicPr>
          <p:cNvPr id="16" name="Picture 15">
            <a:extLst>
              <a:ext uri="{FF2B5EF4-FFF2-40B4-BE49-F238E27FC236}">
                <a16:creationId xmlns:a16="http://schemas.microsoft.com/office/drawing/2014/main" xmlns="" id="{85848D79-DCBA-4A17-A917-217593D1F9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417998" y="4434698"/>
            <a:ext cx="1885176" cy="1873956"/>
          </a:xfrm>
          <a:prstGeom prst="rect">
            <a:avLst/>
          </a:prstGeom>
        </p:spPr>
      </p:pic>
      <p:pic>
        <p:nvPicPr>
          <p:cNvPr id="17" name="Picture 16">
            <a:extLst>
              <a:ext uri="{FF2B5EF4-FFF2-40B4-BE49-F238E27FC236}">
                <a16:creationId xmlns:a16="http://schemas.microsoft.com/office/drawing/2014/main" xmlns="" id="{685547E7-DD94-4DE6-8645-532EDF42C2C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286000" y="1837169"/>
            <a:ext cx="8229600" cy="3962400"/>
          </a:xfrm>
          <a:prstGeom prst="rect">
            <a:avLst/>
          </a:prstGeom>
        </p:spPr>
      </p:pic>
      <p:pic>
        <p:nvPicPr>
          <p:cNvPr id="5" name="Picture 4">
            <a:extLst>
              <a:ext uri="{FF2B5EF4-FFF2-40B4-BE49-F238E27FC236}">
                <a16:creationId xmlns:a16="http://schemas.microsoft.com/office/drawing/2014/main" xmlns="" id="{10E024FF-4DAE-4158-9338-76E3DF86FBAD}"/>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26414" y="3705773"/>
            <a:ext cx="2333836" cy="3071294"/>
          </a:xfrm>
          <a:prstGeom prst="rect">
            <a:avLst/>
          </a:prstGeom>
        </p:spPr>
      </p:pic>
      <p:grpSp>
        <p:nvGrpSpPr>
          <p:cNvPr id="2" name="Group 1">
            <a:extLst>
              <a:ext uri="{FF2B5EF4-FFF2-40B4-BE49-F238E27FC236}">
                <a16:creationId xmlns:a16="http://schemas.microsoft.com/office/drawing/2014/main" xmlns="" id="{993C8963-DB06-422D-B960-5B9D29951D23}"/>
              </a:ext>
            </a:extLst>
          </p:cNvPr>
          <p:cNvGrpSpPr/>
          <p:nvPr/>
        </p:nvGrpSpPr>
        <p:grpSpPr>
          <a:xfrm>
            <a:off x="2466147" y="457200"/>
            <a:ext cx="7259705" cy="831264"/>
            <a:chOff x="2466147" y="457200"/>
            <a:chExt cx="7259705" cy="831264"/>
          </a:xfrm>
        </p:grpSpPr>
        <p:pic>
          <p:nvPicPr>
            <p:cNvPr id="19" name="Picture 18">
              <a:extLst>
                <a:ext uri="{FF2B5EF4-FFF2-40B4-BE49-F238E27FC236}">
                  <a16:creationId xmlns:a16="http://schemas.microsoft.com/office/drawing/2014/main" xmlns="" id="{6A99E2C1-8D21-4A2C-A0FB-564F1B619118}"/>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2466147" y="457200"/>
              <a:ext cx="7259705" cy="831264"/>
            </a:xfrm>
            <a:prstGeom prst="rect">
              <a:avLst/>
            </a:prstGeom>
          </p:spPr>
        </p:pic>
        <p:sp>
          <p:nvSpPr>
            <p:cNvPr id="20" name="TextBox 19">
              <a:extLst>
                <a:ext uri="{FF2B5EF4-FFF2-40B4-BE49-F238E27FC236}">
                  <a16:creationId xmlns:a16="http://schemas.microsoft.com/office/drawing/2014/main" xmlns="" id="{18B5E726-B57F-40BC-8C82-9D7DCCBA1E4D}"/>
                </a:ext>
              </a:extLst>
            </p:cNvPr>
            <p:cNvSpPr txBox="1"/>
            <p:nvPr/>
          </p:nvSpPr>
          <p:spPr>
            <a:xfrm>
              <a:off x="3214506" y="664324"/>
              <a:ext cx="5762989" cy="43088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Thứ</a:t>
              </a: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 </a:t>
              </a:r>
              <a:r>
                <a:rPr kumimoji="0" lang="en-US" sz="28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ngày</a:t>
              </a: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 </a:t>
              </a:r>
              <a:r>
                <a:rPr kumimoji="0" lang="en-US" sz="28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tháng</a:t>
              </a: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 </a:t>
              </a:r>
              <a:r>
                <a:rPr kumimoji="0" lang="en-US" sz="28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năm</a:t>
              </a: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p>
          </p:txBody>
        </p:sp>
      </p:grpSp>
      <p:pic>
        <p:nvPicPr>
          <p:cNvPr id="170" name="Picture 169">
            <a:extLst>
              <a:ext uri="{FF2B5EF4-FFF2-40B4-BE49-F238E27FC236}">
                <a16:creationId xmlns:a16="http://schemas.microsoft.com/office/drawing/2014/main" xmlns="" id="{6300725D-30A1-4B11-A2A4-F51AFB027C8A}"/>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9505961" y="3809999"/>
            <a:ext cx="2204680" cy="2906729"/>
          </a:xfrm>
          <a:prstGeom prst="rect">
            <a:avLst/>
          </a:prstGeom>
        </p:spPr>
      </p:pic>
      <p:pic>
        <p:nvPicPr>
          <p:cNvPr id="3" name="Picture 2">
            <a:extLst>
              <a:ext uri="{FF2B5EF4-FFF2-40B4-BE49-F238E27FC236}">
                <a16:creationId xmlns:a16="http://schemas.microsoft.com/office/drawing/2014/main" xmlns="" id="{15FAA3D9-3C96-4775-73EB-1DB9C140B0D7}"/>
              </a:ext>
            </a:extLst>
          </p:cNvPr>
          <p:cNvPicPr>
            <a:picLocks noChangeAspect="1"/>
          </p:cNvPicPr>
          <p:nvPr/>
        </p:nvPicPr>
        <p:blipFill>
          <a:blip r:embed="rId13"/>
          <a:stretch>
            <a:fillRect/>
          </a:stretch>
        </p:blipFill>
        <p:spPr>
          <a:xfrm>
            <a:off x="5450058" y="2230353"/>
            <a:ext cx="1859441" cy="1072989"/>
          </a:xfrm>
          <a:prstGeom prst="rect">
            <a:avLst/>
          </a:prstGeom>
        </p:spPr>
      </p:pic>
      <p:pic>
        <p:nvPicPr>
          <p:cNvPr id="7" name="Picture 6">
            <a:extLst>
              <a:ext uri="{FF2B5EF4-FFF2-40B4-BE49-F238E27FC236}">
                <a16:creationId xmlns:a16="http://schemas.microsoft.com/office/drawing/2014/main" xmlns="" id="{47A7AC3C-EFA8-1C0F-823D-C9914C57F6E4}"/>
              </a:ext>
            </a:extLst>
          </p:cNvPr>
          <p:cNvPicPr>
            <a:picLocks noChangeAspect="1"/>
          </p:cNvPicPr>
          <p:nvPr/>
        </p:nvPicPr>
        <p:blipFill>
          <a:blip r:embed="rId14"/>
          <a:stretch>
            <a:fillRect/>
          </a:stretch>
        </p:blipFill>
        <p:spPr>
          <a:xfrm>
            <a:off x="2915682" y="3058230"/>
            <a:ext cx="7096359" cy="1603387"/>
          </a:xfrm>
          <a:prstGeom prst="rect">
            <a:avLst/>
          </a:prstGeom>
        </p:spPr>
      </p:pic>
    </p:spTree>
    <p:extLst>
      <p:ext uri="{BB962C8B-B14F-4D97-AF65-F5344CB8AC3E}">
        <p14:creationId xmlns:p14="http://schemas.microsoft.com/office/powerpoint/2010/main" val="2817079516"/>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8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8000">
                                          <p:cBhvr additive="base">
                                            <p:cTn id="7" dur="500" fill="hold"/>
                                            <p:tgtEl>
                                              <p:spTgt spid="2"/>
                                            </p:tgtEl>
                                            <p:attrNameLst>
                                              <p:attrName>ppt_x</p:attrName>
                                            </p:attrNameLst>
                                          </p:cBhvr>
                                          <p:tavLst>
                                            <p:tav tm="0">
                                              <p:val>
                                                <p:strVal val="#ppt_x"/>
                                              </p:val>
                                            </p:tav>
                                            <p:tav tm="100000">
                                              <p:val>
                                                <p:strVal val="#ppt_x"/>
                                              </p:val>
                                            </p:tav>
                                          </p:tavLst>
                                        </p:anim>
                                        <p:anim calcmode="lin" valueType="num" p14:bounceEnd="68000">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14:presetBounceEnd="70000">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14:bounceEnd="70000">
                                          <p:cBhvr additive="base">
                                            <p:cTn id="11" dur="1000" fill="hold"/>
                                            <p:tgtEl>
                                              <p:spTgt spid="15"/>
                                            </p:tgtEl>
                                            <p:attrNameLst>
                                              <p:attrName>ppt_x</p:attrName>
                                            </p:attrNameLst>
                                          </p:cBhvr>
                                          <p:tavLst>
                                            <p:tav tm="0">
                                              <p:val>
                                                <p:strVal val="#ppt_x"/>
                                              </p:val>
                                            </p:tav>
                                            <p:tav tm="100000">
                                              <p:val>
                                                <p:strVal val="#ppt_x"/>
                                              </p:val>
                                            </p:tav>
                                          </p:tavLst>
                                        </p:anim>
                                        <p:anim calcmode="lin" valueType="num" p14:bounceEnd="70000">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70000">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14:bounceEnd="70000">
                                          <p:cBhvr additive="base">
                                            <p:cTn id="15" dur="1000" fill="hold"/>
                                            <p:tgtEl>
                                              <p:spTgt spid="16"/>
                                            </p:tgtEl>
                                            <p:attrNameLst>
                                              <p:attrName>ppt_x</p:attrName>
                                            </p:attrNameLst>
                                          </p:cBhvr>
                                          <p:tavLst>
                                            <p:tav tm="0">
                                              <p:val>
                                                <p:strVal val="#ppt_x"/>
                                              </p:val>
                                            </p:tav>
                                            <p:tav tm="100000">
                                              <p:val>
                                                <p:strVal val="#ppt_x"/>
                                              </p:val>
                                            </p:tav>
                                          </p:tavLst>
                                        </p:anim>
                                        <p:anim calcmode="lin" valueType="num" p14:bounceEnd="70000">
                                          <p:cBhvr additive="base">
                                            <p:cTn id="16" dur="10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70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70000">
                                          <p:cBhvr additive="base">
                                            <p:cTn id="19" dur="1000" fill="hold"/>
                                            <p:tgtEl>
                                              <p:spTgt spid="14"/>
                                            </p:tgtEl>
                                            <p:attrNameLst>
                                              <p:attrName>ppt_x</p:attrName>
                                            </p:attrNameLst>
                                          </p:cBhvr>
                                          <p:tavLst>
                                            <p:tav tm="0">
                                              <p:val>
                                                <p:strVal val="#ppt_x"/>
                                              </p:val>
                                            </p:tav>
                                            <p:tav tm="100000">
                                              <p:val>
                                                <p:strVal val="#ppt_x"/>
                                              </p:val>
                                            </p:tav>
                                          </p:tavLst>
                                        </p:anim>
                                        <p:anim calcmode="lin" valueType="num" p14:bounceEnd="70000">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70000">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14:bounceEnd="70000">
                                          <p:cBhvr additive="base">
                                            <p:cTn id="23" dur="1000" fill="hold"/>
                                            <p:tgtEl>
                                              <p:spTgt spid="13"/>
                                            </p:tgtEl>
                                            <p:attrNameLst>
                                              <p:attrName>ppt_x</p:attrName>
                                            </p:attrNameLst>
                                          </p:cBhvr>
                                          <p:tavLst>
                                            <p:tav tm="0">
                                              <p:val>
                                                <p:strVal val="#ppt_x"/>
                                              </p:val>
                                            </p:tav>
                                            <p:tav tm="100000">
                                              <p:val>
                                                <p:strVal val="#ppt_x"/>
                                              </p:val>
                                            </p:tav>
                                          </p:tavLst>
                                        </p:anim>
                                        <p:anim calcmode="lin" valueType="num" p14:bounceEnd="70000">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70000">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14:bounceEnd="70000">
                                          <p:cBhvr additive="base">
                                            <p:cTn id="27" dur="1000" fill="hold"/>
                                            <p:tgtEl>
                                              <p:spTgt spid="12"/>
                                            </p:tgtEl>
                                            <p:attrNameLst>
                                              <p:attrName>ppt_x</p:attrName>
                                            </p:attrNameLst>
                                          </p:cBhvr>
                                          <p:tavLst>
                                            <p:tav tm="0">
                                              <p:val>
                                                <p:strVal val="#ppt_x"/>
                                              </p:val>
                                            </p:tav>
                                            <p:tav tm="100000">
                                              <p:val>
                                                <p:strVal val="#ppt_x"/>
                                              </p:val>
                                            </p:tav>
                                          </p:tavLst>
                                        </p:anim>
                                        <p:anim calcmode="lin" valueType="num" p14:bounceEnd="70000">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70000">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14:bounceEnd="70000">
                                          <p:cBhvr additive="base">
                                            <p:cTn id="31" dur="1000" fill="hold"/>
                                            <p:tgtEl>
                                              <p:spTgt spid="11"/>
                                            </p:tgtEl>
                                            <p:attrNameLst>
                                              <p:attrName>ppt_x</p:attrName>
                                            </p:attrNameLst>
                                          </p:cBhvr>
                                          <p:tavLst>
                                            <p:tav tm="0">
                                              <p:val>
                                                <p:strVal val="#ppt_x"/>
                                              </p:val>
                                            </p:tav>
                                            <p:tav tm="100000">
                                              <p:val>
                                                <p:strVal val="#ppt_x"/>
                                              </p:val>
                                            </p:tav>
                                          </p:tavLst>
                                        </p:anim>
                                        <p:anim calcmode="lin" valueType="num" p14:bounceEnd="70000">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14:presetBounceEnd="70000">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14:bounceEnd="70000">
                                          <p:cBhvr additive="base">
                                            <p:cTn id="35" dur="1000" fill="hold"/>
                                            <p:tgtEl>
                                              <p:spTgt spid="17"/>
                                            </p:tgtEl>
                                            <p:attrNameLst>
                                              <p:attrName>ppt_x</p:attrName>
                                            </p:attrNameLst>
                                          </p:cBhvr>
                                          <p:tavLst>
                                            <p:tav tm="0">
                                              <p:val>
                                                <p:strVal val="#ppt_x"/>
                                              </p:val>
                                            </p:tav>
                                            <p:tav tm="100000">
                                              <p:val>
                                                <p:strVal val="#ppt_x"/>
                                              </p:val>
                                            </p:tav>
                                          </p:tavLst>
                                        </p:anim>
                                        <p:anim calcmode="lin" valueType="num" p14:bounceEnd="70000">
                                          <p:cBhvr additive="base">
                                            <p:cTn id="36" dur="10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8" fill="hold" nodeType="withEffect" p14:presetBounceEnd="70000">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14:bounceEnd="70000">
                                          <p:cBhvr additive="base">
                                            <p:cTn id="39" dur="1000" fill="hold"/>
                                            <p:tgtEl>
                                              <p:spTgt spid="5"/>
                                            </p:tgtEl>
                                            <p:attrNameLst>
                                              <p:attrName>ppt_x</p:attrName>
                                            </p:attrNameLst>
                                          </p:cBhvr>
                                          <p:tavLst>
                                            <p:tav tm="0">
                                              <p:val>
                                                <p:strVal val="0-#ppt_w/2"/>
                                              </p:val>
                                            </p:tav>
                                            <p:tav tm="100000">
                                              <p:val>
                                                <p:strVal val="#ppt_x"/>
                                              </p:val>
                                            </p:tav>
                                          </p:tavLst>
                                        </p:anim>
                                        <p:anim calcmode="lin" valueType="num" p14:bounceEnd="70000">
                                          <p:cBhvr additive="base">
                                            <p:cTn id="40" dur="1000" fill="hold"/>
                                            <p:tgtEl>
                                              <p:spTgt spid="5"/>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14:presetBounceEnd="70000">
                                      <p:stCondLst>
                                        <p:cond delay="0"/>
                                      </p:stCondLst>
                                      <p:childTnLst>
                                        <p:set>
                                          <p:cBhvr>
                                            <p:cTn id="42" dur="1" fill="hold">
                                              <p:stCondLst>
                                                <p:cond delay="0"/>
                                              </p:stCondLst>
                                            </p:cTn>
                                            <p:tgtEl>
                                              <p:spTgt spid="170"/>
                                            </p:tgtEl>
                                            <p:attrNameLst>
                                              <p:attrName>style.visibility</p:attrName>
                                            </p:attrNameLst>
                                          </p:cBhvr>
                                          <p:to>
                                            <p:strVal val="visible"/>
                                          </p:to>
                                        </p:set>
                                        <p:anim calcmode="lin" valueType="num" p14:bounceEnd="70000">
                                          <p:cBhvr additive="base">
                                            <p:cTn id="43" dur="1000" fill="hold"/>
                                            <p:tgtEl>
                                              <p:spTgt spid="170"/>
                                            </p:tgtEl>
                                            <p:attrNameLst>
                                              <p:attrName>ppt_x</p:attrName>
                                            </p:attrNameLst>
                                          </p:cBhvr>
                                          <p:tavLst>
                                            <p:tav tm="0">
                                              <p:val>
                                                <p:strVal val="1+#ppt_w/2"/>
                                              </p:val>
                                            </p:tav>
                                            <p:tav tm="100000">
                                              <p:val>
                                                <p:strVal val="#ppt_x"/>
                                              </p:val>
                                            </p:tav>
                                          </p:tavLst>
                                        </p:anim>
                                        <p:anim calcmode="lin" valueType="num" p14:bounceEnd="70000">
                                          <p:cBhvr additive="base">
                                            <p:cTn id="44" dur="1000" fill="hold"/>
                                            <p:tgtEl>
                                              <p:spTgt spid="17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down)">
                                          <p:cBhvr>
                                            <p:cTn id="49" dur="500"/>
                                            <p:tgtEl>
                                              <p:spTgt spid="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barn(inVertical)">
                                          <p:cBhvr>
                                            <p:cTn id="5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ppt_x"/>
                                              </p:val>
                                            </p:tav>
                                            <p:tav tm="100000">
                                              <p:val>
                                                <p:strVal val="#ppt_x"/>
                                              </p:val>
                                            </p:tav>
                                          </p:tavLst>
                                        </p:anim>
                                        <p:anim calcmode="lin" valueType="num">
                                          <p:cBhvr additive="base">
                                            <p:cTn id="16" dur="10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1000" fill="hold"/>
                                            <p:tgtEl>
                                              <p:spTgt spid="17"/>
                                            </p:tgtEl>
                                            <p:attrNameLst>
                                              <p:attrName>ppt_x</p:attrName>
                                            </p:attrNameLst>
                                          </p:cBhvr>
                                          <p:tavLst>
                                            <p:tav tm="0">
                                              <p:val>
                                                <p:strVal val="#ppt_x"/>
                                              </p:val>
                                            </p:tav>
                                            <p:tav tm="100000">
                                              <p:val>
                                                <p:strVal val="#ppt_x"/>
                                              </p:val>
                                            </p:tav>
                                          </p:tavLst>
                                        </p:anim>
                                        <p:anim calcmode="lin" valueType="num">
                                          <p:cBhvr additive="base">
                                            <p:cTn id="36" dur="10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1000" fill="hold"/>
                                            <p:tgtEl>
                                              <p:spTgt spid="5"/>
                                            </p:tgtEl>
                                            <p:attrNameLst>
                                              <p:attrName>ppt_x</p:attrName>
                                            </p:attrNameLst>
                                          </p:cBhvr>
                                          <p:tavLst>
                                            <p:tav tm="0">
                                              <p:val>
                                                <p:strVal val="0-#ppt_w/2"/>
                                              </p:val>
                                            </p:tav>
                                            <p:tav tm="100000">
                                              <p:val>
                                                <p:strVal val="#ppt_x"/>
                                              </p:val>
                                            </p:tav>
                                          </p:tavLst>
                                        </p:anim>
                                        <p:anim calcmode="lin" valueType="num">
                                          <p:cBhvr additive="base">
                                            <p:cTn id="40" dur="1000" fill="hold"/>
                                            <p:tgtEl>
                                              <p:spTgt spid="5"/>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170"/>
                                            </p:tgtEl>
                                            <p:attrNameLst>
                                              <p:attrName>style.visibility</p:attrName>
                                            </p:attrNameLst>
                                          </p:cBhvr>
                                          <p:to>
                                            <p:strVal val="visible"/>
                                          </p:to>
                                        </p:set>
                                        <p:anim calcmode="lin" valueType="num">
                                          <p:cBhvr additive="base">
                                            <p:cTn id="43" dur="1000" fill="hold"/>
                                            <p:tgtEl>
                                              <p:spTgt spid="170"/>
                                            </p:tgtEl>
                                            <p:attrNameLst>
                                              <p:attrName>ppt_x</p:attrName>
                                            </p:attrNameLst>
                                          </p:cBhvr>
                                          <p:tavLst>
                                            <p:tav tm="0">
                                              <p:val>
                                                <p:strVal val="1+#ppt_w/2"/>
                                              </p:val>
                                            </p:tav>
                                            <p:tav tm="100000">
                                              <p:val>
                                                <p:strVal val="#ppt_x"/>
                                              </p:val>
                                            </p:tav>
                                          </p:tavLst>
                                        </p:anim>
                                        <p:anim calcmode="lin" valueType="num">
                                          <p:cBhvr additive="base">
                                            <p:cTn id="44" dur="1000" fill="hold"/>
                                            <p:tgtEl>
                                              <p:spTgt spid="17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down)">
                                          <p:cBhvr>
                                            <p:cTn id="49" dur="500"/>
                                            <p:tgtEl>
                                              <p:spTgt spid="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barn(inVertical)">
                                          <p:cBhvr>
                                            <p:cTn id="5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59" name="Rectangle: Rounded Corners 58">
            <a:extLst>
              <a:ext uri="{FF2B5EF4-FFF2-40B4-BE49-F238E27FC236}">
                <a16:creationId xmlns:a16="http://schemas.microsoft.com/office/drawing/2014/main" xmlns=""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6" name="Group 5"/>
          <p:cNvGrpSpPr/>
          <p:nvPr/>
        </p:nvGrpSpPr>
        <p:grpSpPr>
          <a:xfrm>
            <a:off x="470061" y="227946"/>
            <a:ext cx="11301524" cy="1232993"/>
            <a:chOff x="729748" y="853200"/>
            <a:chExt cx="11301524" cy="1232993"/>
          </a:xfrm>
        </p:grpSpPr>
        <p:grpSp>
          <p:nvGrpSpPr>
            <p:cNvPr id="2" name="Group 1">
              <a:extLst>
                <a:ext uri="{FF2B5EF4-FFF2-40B4-BE49-F238E27FC236}">
                  <a16:creationId xmlns:a16="http://schemas.microsoft.com/office/drawing/2014/main" xmlns="" id="{EC4EC3FB-49A3-4EC5-ADAE-1CFA1AE32FBD}"/>
                </a:ext>
              </a:extLst>
            </p:cNvPr>
            <p:cNvGrpSpPr/>
            <p:nvPr/>
          </p:nvGrpSpPr>
          <p:grpSpPr>
            <a:xfrm>
              <a:off x="985281" y="914400"/>
              <a:ext cx="11045991" cy="1171793"/>
              <a:chOff x="985281" y="914400"/>
              <a:chExt cx="16428708" cy="1875495"/>
            </a:xfrm>
          </p:grpSpPr>
          <p:grpSp>
            <p:nvGrpSpPr>
              <p:cNvPr id="11" name="Group 10">
                <a:extLst>
                  <a:ext uri="{FF2B5EF4-FFF2-40B4-BE49-F238E27FC236}">
                    <a16:creationId xmlns:a16="http://schemas.microsoft.com/office/drawing/2014/main" xmlns="" id="{FB3DE4D8-3BF4-4332-80EC-063F71828998}"/>
                  </a:ext>
                </a:extLst>
              </p:cNvPr>
              <p:cNvGrpSpPr/>
              <p:nvPr/>
            </p:nvGrpSpPr>
            <p:grpSpPr>
              <a:xfrm>
                <a:off x="985281" y="914400"/>
                <a:ext cx="16428708" cy="1875495"/>
                <a:chOff x="289670" y="3263477"/>
                <a:chExt cx="16527343" cy="2333014"/>
              </a:xfrm>
            </p:grpSpPr>
            <p:sp>
              <p:nvSpPr>
                <p:cNvPr id="12" name="Rectangle: Rounded Corners 11">
                  <a:extLst>
                    <a:ext uri="{FF2B5EF4-FFF2-40B4-BE49-F238E27FC236}">
                      <a16:creationId xmlns:a16="http://schemas.microsoft.com/office/drawing/2014/main" xmlns="" id="{B55F624A-38D5-4D54-A93E-B033E6060C3C}"/>
                    </a:ext>
                  </a:extLst>
                </p:cNvPr>
                <p:cNvSpPr/>
                <p:nvPr/>
              </p:nvSpPr>
              <p:spPr>
                <a:xfrm>
                  <a:off x="289670" y="3263477"/>
                  <a:ext cx="16527343" cy="2333014"/>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xmlns="" id="{5FBE98F8-383E-46DF-9C23-8C8E96B50294}"/>
                    </a:ext>
                  </a:extLst>
                </p:cNvPr>
                <p:cNvSpPr/>
                <p:nvPr/>
              </p:nvSpPr>
              <p:spPr>
                <a:xfrm>
                  <a:off x="507630" y="3390947"/>
                  <a:ext cx="16057771" cy="2059059"/>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15" name="TextBox 14">
                <a:extLst>
                  <a:ext uri="{FF2B5EF4-FFF2-40B4-BE49-F238E27FC236}">
                    <a16:creationId xmlns:a16="http://schemas.microsoft.com/office/drawing/2014/main" xmlns="" id="{93A48EFF-1215-48B3-A8E2-667BB85C7B32}"/>
                  </a:ext>
                </a:extLst>
              </p:cNvPr>
              <p:cNvSpPr txBox="1"/>
              <p:nvPr/>
            </p:nvSpPr>
            <p:spPr>
              <a:xfrm>
                <a:off x="2219647" y="1091664"/>
                <a:ext cx="13771829" cy="15763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a:solidFill>
                      <a:srgbClr val="000000"/>
                    </a:solidFill>
                    <a:latin typeface="Cambria" panose="02040503050406030204" pitchFamily="18" charset="0"/>
                    <a:ea typeface="Cambria" panose="02040503050406030204" pitchFamily="18" charset="0"/>
                  </a:rPr>
                  <a:t>C</a:t>
                </a:r>
                <a:r>
                  <a:rPr lang="en-US" sz="3200" b="0" i="0" dirty="0" err="1">
                    <a:solidFill>
                      <a:srgbClr val="000000"/>
                    </a:solidFill>
                    <a:effectLst/>
                    <a:latin typeface="Cambria" panose="02040503050406030204" pitchFamily="18" charset="0"/>
                    <a:ea typeface="Cambria" panose="02040503050406030204" pitchFamily="18" charset="0"/>
                  </a:rPr>
                  <a:t>họn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cách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viết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tỉ</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số</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phần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trăm</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thích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hợp</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cho</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tỉ</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số</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ghi</a:t>
                </a:r>
                <a:r>
                  <a:rPr lang="en-US" sz="3200" b="0" i="0" dirty="0">
                    <a:solidFill>
                      <a:srgbClr val="000000"/>
                    </a:solidFill>
                    <a:effectLst/>
                    <a:latin typeface="Cambria" panose="02040503050406030204" pitchFamily="18" charset="0"/>
                    <a:ea typeface="Cambria" panose="02040503050406030204" pitchFamily="18" charset="0"/>
                  </a:rPr>
                  <a:t> ở </a:t>
                </a:r>
                <a:r>
                  <a:rPr lang="en-US" sz="3200" b="0" i="0" dirty="0" err="1">
                    <a:solidFill>
                      <a:srgbClr val="000000"/>
                    </a:solidFill>
                    <a:effectLst/>
                    <a:latin typeface="Cambria" panose="02040503050406030204" pitchFamily="18" charset="0"/>
                    <a:ea typeface="Cambria" panose="02040503050406030204" pitchFamily="18" charset="0"/>
                  </a:rPr>
                  <a:t>mỗi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chiếc</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xe</a:t>
                </a:r>
                <a:r>
                  <a:rPr lang="en-US" sz="3200" b="0" i="0" dirty="0">
                    <a:solidFill>
                      <a:srgbClr val="000000"/>
                    </a:solidFill>
                    <a:effectLst/>
                    <a:latin typeface="Cambria" panose="02040503050406030204" pitchFamily="18" charset="0"/>
                    <a:ea typeface="Cambria" panose="02040503050406030204" pitchFamily="18" charset="0"/>
                  </a:rPr>
                  <a:t>.</a:t>
                </a:r>
                <a:endParaRPr kumimoji="0" lang="en-US" sz="19900" b="1" i="0" u="none" strike="noStrike" kern="1200" cap="none" spc="0" normalizeH="0" baseline="0" noProof="0" dirty="0">
                  <a:ln>
                    <a:noFill/>
                  </a:ln>
                  <a:solidFill>
                    <a:srgbClr val="ED5565"/>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sp>
          <p:nvSpPr>
            <p:cNvPr id="5" name="Oval 4"/>
            <p:cNvSpPr/>
            <p:nvPr/>
          </p:nvSpPr>
          <p:spPr>
            <a:xfrm>
              <a:off x="729748" y="853200"/>
              <a:ext cx="1044000" cy="10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1</a:t>
              </a:r>
            </a:p>
          </p:txBody>
        </p:sp>
      </p:grpSp>
      <p:pic>
        <p:nvPicPr>
          <p:cNvPr id="9" name="Picture 8">
            <a:extLst>
              <a:ext uri="{FF2B5EF4-FFF2-40B4-BE49-F238E27FC236}">
                <a16:creationId xmlns:a16="http://schemas.microsoft.com/office/drawing/2014/main" xmlns="" id="{4EF461E3-E1F1-A73C-9A63-B2998210F515}"/>
              </a:ext>
            </a:extLst>
          </p:cNvPr>
          <p:cNvPicPr>
            <a:picLocks noChangeAspect="1"/>
          </p:cNvPicPr>
          <p:nvPr/>
        </p:nvPicPr>
        <p:blipFill>
          <a:blip r:embed="rId2"/>
          <a:stretch>
            <a:fillRect/>
          </a:stretch>
        </p:blipFill>
        <p:spPr>
          <a:xfrm>
            <a:off x="618303" y="1812870"/>
            <a:ext cx="11211296" cy="3915268"/>
          </a:xfrm>
          <a:prstGeom prst="rect">
            <a:avLst/>
          </a:prstGeom>
        </p:spPr>
      </p:pic>
      <p:cxnSp>
        <p:nvCxnSpPr>
          <p:cNvPr id="17" name="Straight Connector 16">
            <a:extLst>
              <a:ext uri="{FF2B5EF4-FFF2-40B4-BE49-F238E27FC236}">
                <a16:creationId xmlns:a16="http://schemas.microsoft.com/office/drawing/2014/main" xmlns="" id="{0E43E42C-F261-4004-25E4-00CEEB24D90A}"/>
              </a:ext>
            </a:extLst>
          </p:cNvPr>
          <p:cNvCxnSpPr/>
          <p:nvPr/>
        </p:nvCxnSpPr>
        <p:spPr>
          <a:xfrm>
            <a:off x="2007476" y="2606566"/>
            <a:ext cx="7231117" cy="90388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BE3A11DD-550E-F4D6-8496-BD50F45D6917}"/>
              </a:ext>
            </a:extLst>
          </p:cNvPr>
          <p:cNvCxnSpPr>
            <a:cxnSpLocks/>
          </p:cNvCxnSpPr>
          <p:nvPr/>
        </p:nvCxnSpPr>
        <p:spPr>
          <a:xfrm>
            <a:off x="2102069" y="3447394"/>
            <a:ext cx="2921876" cy="7882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B02B1595-4E31-E559-4B8A-32DCDE85EBEB}"/>
              </a:ext>
            </a:extLst>
          </p:cNvPr>
          <p:cNvCxnSpPr>
            <a:cxnSpLocks/>
          </p:cNvCxnSpPr>
          <p:nvPr/>
        </p:nvCxnSpPr>
        <p:spPr>
          <a:xfrm flipV="1">
            <a:off x="2081048" y="2743200"/>
            <a:ext cx="4162097" cy="154502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8A8D3D2E-9B9D-F6A5-861C-4E64BDFAC919}"/>
              </a:ext>
            </a:extLst>
          </p:cNvPr>
          <p:cNvCxnSpPr>
            <a:cxnSpLocks/>
          </p:cNvCxnSpPr>
          <p:nvPr/>
        </p:nvCxnSpPr>
        <p:spPr>
          <a:xfrm>
            <a:off x="2112579" y="5023946"/>
            <a:ext cx="616957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4" name="Graphic 6">
            <a:extLst>
              <a:ext uri="{FF2B5EF4-FFF2-40B4-BE49-F238E27FC236}">
                <a16:creationId xmlns:a16="http://schemas.microsoft.com/office/drawing/2014/main" xmlns="" id="{08FE0061-B300-BE67-BFC7-E895711B73A7}"/>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9698636" y="5232323"/>
            <a:ext cx="2311437" cy="1625677"/>
          </a:xfrm>
          <a:prstGeom prst="rect">
            <a:avLst/>
          </a:prstGeom>
        </p:spPr>
      </p:pic>
      <p:pic>
        <p:nvPicPr>
          <p:cNvPr id="25" name="Picture 24">
            <a:extLst>
              <a:ext uri="{FF2B5EF4-FFF2-40B4-BE49-F238E27FC236}">
                <a16:creationId xmlns:a16="http://schemas.microsoft.com/office/drawing/2014/main" xmlns="" id="{32C7081A-DD4F-52EF-8436-1B189AE8ADFC}"/>
              </a:ext>
            </a:extLst>
          </p:cNvPr>
          <p:cNvPicPr>
            <a:picLocks noChangeAspect="1"/>
          </p:cNvPicPr>
          <p:nvPr/>
        </p:nvPicPr>
        <p:blipFill>
          <a:blip r:embed="rId5">
            <a:lum bright="20000"/>
          </a:blip>
          <a:stretch>
            <a:fillRect/>
          </a:stretch>
        </p:blipFill>
        <p:spPr>
          <a:xfrm>
            <a:off x="538873" y="1799827"/>
            <a:ext cx="573952" cy="645461"/>
          </a:xfrm>
          <a:prstGeom prst="rect">
            <a:avLst/>
          </a:prstGeom>
        </p:spPr>
      </p:pic>
    </p:spTree>
    <p:extLst>
      <p:ext uri="{BB962C8B-B14F-4D97-AF65-F5344CB8AC3E}">
        <p14:creationId xmlns:p14="http://schemas.microsoft.com/office/powerpoint/2010/main" val="391464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4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4000">
                                          <p:cBhvr additive="base">
                                            <p:cTn id="7" dur="750" fill="hold"/>
                                            <p:tgtEl>
                                              <p:spTgt spid="6"/>
                                            </p:tgtEl>
                                            <p:attrNameLst>
                                              <p:attrName>ppt_x</p:attrName>
                                            </p:attrNameLst>
                                          </p:cBhvr>
                                          <p:tavLst>
                                            <p:tav tm="0">
                                              <p:val>
                                                <p:strVal val="#ppt_x"/>
                                              </p:val>
                                            </p:tav>
                                            <p:tav tm="100000">
                                              <p:val>
                                                <p:strVal val="#ppt_x"/>
                                              </p:val>
                                            </p:tav>
                                          </p:tavLst>
                                        </p:anim>
                                        <p:anim calcmode="lin" valueType="num" p14:bounceEnd="64000">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path" presetSubtype="0" fill="hold" nodeType="clickEffect" p14:presetBounceEnd="77333">
                                      <p:stCondLst>
                                        <p:cond delay="0"/>
                                      </p:stCondLst>
                                      <p:childTnLst>
                                        <p:animMotion origin="layout" path="M 1.66667E-6 -7.40741E-7 L 0.80104 0.54653 " pathEditMode="relative" rAng="0" ptsTypes="AA" p14:bounceEnd="77333">
                                          <p:cBhvr>
                                            <p:cTn id="37" dur="750" fill="hold"/>
                                            <p:tgtEl>
                                              <p:spTgt spid="25"/>
                                            </p:tgtEl>
                                            <p:attrNameLst>
                                              <p:attrName>ppt_x</p:attrName>
                                              <p:attrName>ppt_y</p:attrName>
                                            </p:attrNameLst>
                                          </p:cBhvr>
                                          <p:rCtr x="40052" y="27315"/>
                                        </p:animMotion>
                                      </p:childTnLst>
                                    </p:cTn>
                                  </p:par>
                                </p:childTnLst>
                              </p:cTn>
                            </p:par>
                            <p:par>
                              <p:cTn id="38" fill="hold">
                                <p:stCondLst>
                                  <p:cond delay="750"/>
                                </p:stCondLst>
                                <p:childTnLst>
                                  <p:par>
                                    <p:cTn id="39" presetID="10" presetClass="exit" presetSubtype="0" fill="hold" nodeType="afterEffect">
                                      <p:stCondLst>
                                        <p:cond delay="0"/>
                                      </p:stCondLst>
                                      <p:childTnLst>
                                        <p:animEffect transition="out" filter="fade">
                                          <p:cBhvr>
                                            <p:cTn id="40" dur="500"/>
                                            <p:tgtEl>
                                              <p:spTgt spid="25"/>
                                            </p:tgtEl>
                                          </p:cBhvr>
                                        </p:animEffect>
                                        <p:set>
                                          <p:cBhvr>
                                            <p:cTn id="41"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path" presetSubtype="0" fill="hold" nodeType="clickEffect">
                                      <p:stCondLst>
                                        <p:cond delay="0"/>
                                      </p:stCondLst>
                                      <p:childTnLst>
                                        <p:animMotion origin="layout" path="M 1.66667E-6 -7.40741E-7 L 0.80104 0.54653 " pathEditMode="relative" rAng="0" ptsTypes="AA">
                                          <p:cBhvr>
                                            <p:cTn id="37" dur="750" fill="hold"/>
                                            <p:tgtEl>
                                              <p:spTgt spid="25"/>
                                            </p:tgtEl>
                                            <p:attrNameLst>
                                              <p:attrName>ppt_x</p:attrName>
                                              <p:attrName>ppt_y</p:attrName>
                                            </p:attrNameLst>
                                          </p:cBhvr>
                                          <p:rCtr x="40052" y="27315"/>
                                        </p:animMotion>
                                      </p:childTnLst>
                                    </p:cTn>
                                  </p:par>
                                </p:childTnLst>
                              </p:cTn>
                            </p:par>
                            <p:par>
                              <p:cTn id="38" fill="hold">
                                <p:stCondLst>
                                  <p:cond delay="750"/>
                                </p:stCondLst>
                                <p:childTnLst>
                                  <p:par>
                                    <p:cTn id="39" presetID="10" presetClass="exit" presetSubtype="0" fill="hold" nodeType="afterEffect">
                                      <p:stCondLst>
                                        <p:cond delay="0"/>
                                      </p:stCondLst>
                                      <p:childTnLst>
                                        <p:animEffect transition="out" filter="fade">
                                          <p:cBhvr>
                                            <p:cTn id="40" dur="500"/>
                                            <p:tgtEl>
                                              <p:spTgt spid="25"/>
                                            </p:tgtEl>
                                          </p:cBhvr>
                                        </p:animEffect>
                                        <p:set>
                                          <p:cBhvr>
                                            <p:cTn id="41"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9" name="Rectangle: Rounded Corners 58">
            <a:extLst>
              <a:ext uri="{FF2B5EF4-FFF2-40B4-BE49-F238E27FC236}">
                <a16:creationId xmlns:a16="http://schemas.microsoft.com/office/drawing/2014/main" xmlns=""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6" name="Group 5"/>
          <p:cNvGrpSpPr/>
          <p:nvPr/>
        </p:nvGrpSpPr>
        <p:grpSpPr>
          <a:xfrm>
            <a:off x="501592" y="227946"/>
            <a:ext cx="2514877" cy="1080000"/>
            <a:chOff x="729748" y="853200"/>
            <a:chExt cx="2514877" cy="1080000"/>
          </a:xfrm>
        </p:grpSpPr>
        <p:grpSp>
          <p:nvGrpSpPr>
            <p:cNvPr id="2" name="Group 1">
              <a:extLst>
                <a:ext uri="{FF2B5EF4-FFF2-40B4-BE49-F238E27FC236}">
                  <a16:creationId xmlns:a16="http://schemas.microsoft.com/office/drawing/2014/main" xmlns="" id="{EC4EC3FB-49A3-4EC5-ADAE-1CFA1AE32FBD}"/>
                </a:ext>
              </a:extLst>
            </p:cNvPr>
            <p:cNvGrpSpPr/>
            <p:nvPr/>
          </p:nvGrpSpPr>
          <p:grpSpPr>
            <a:xfrm>
              <a:off x="985282" y="914400"/>
              <a:ext cx="2259343" cy="995088"/>
              <a:chOff x="985282" y="914400"/>
              <a:chExt cx="3360322" cy="1592674"/>
            </a:xfrm>
          </p:grpSpPr>
          <p:grpSp>
            <p:nvGrpSpPr>
              <p:cNvPr id="11" name="Group 10">
                <a:extLst>
                  <a:ext uri="{FF2B5EF4-FFF2-40B4-BE49-F238E27FC236}">
                    <a16:creationId xmlns:a16="http://schemas.microsoft.com/office/drawing/2014/main" xmlns="" id="{FB3DE4D8-3BF4-4332-80EC-063F71828998}"/>
                  </a:ext>
                </a:extLst>
              </p:cNvPr>
              <p:cNvGrpSpPr/>
              <p:nvPr/>
            </p:nvGrpSpPr>
            <p:grpSpPr>
              <a:xfrm>
                <a:off x="985282" y="914400"/>
                <a:ext cx="2985154" cy="1592674"/>
                <a:chOff x="289671" y="3263477"/>
                <a:chExt cx="3003076" cy="1981200"/>
              </a:xfrm>
            </p:grpSpPr>
            <p:sp>
              <p:nvSpPr>
                <p:cNvPr id="12" name="Rectangle: Rounded Corners 11">
                  <a:extLst>
                    <a:ext uri="{FF2B5EF4-FFF2-40B4-BE49-F238E27FC236}">
                      <a16:creationId xmlns:a16="http://schemas.microsoft.com/office/drawing/2014/main" xmlns="" id="{B55F624A-38D5-4D54-A93E-B033E6060C3C}"/>
                    </a:ext>
                  </a:extLst>
                </p:cNvPr>
                <p:cNvSpPr/>
                <p:nvPr/>
              </p:nvSpPr>
              <p:spPr>
                <a:xfrm>
                  <a:off x="289671" y="3263477"/>
                  <a:ext cx="3003076" cy="1981200"/>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13" name="Rectangle: Rounded Corners 12">
                  <a:extLst>
                    <a:ext uri="{FF2B5EF4-FFF2-40B4-BE49-F238E27FC236}">
                      <a16:creationId xmlns:a16="http://schemas.microsoft.com/office/drawing/2014/main" xmlns="" id="{5FBE98F8-383E-46DF-9C23-8C8E96B50294}"/>
                    </a:ext>
                  </a:extLst>
                </p:cNvPr>
                <p:cNvSpPr/>
                <p:nvPr/>
              </p:nvSpPr>
              <p:spPr>
                <a:xfrm>
                  <a:off x="507631" y="3390949"/>
                  <a:ext cx="2564953" cy="1729403"/>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sp>
            <p:nvSpPr>
              <p:cNvPr id="15" name="TextBox 14">
                <a:extLst>
                  <a:ext uri="{FF2B5EF4-FFF2-40B4-BE49-F238E27FC236}">
                    <a16:creationId xmlns:a16="http://schemas.microsoft.com/office/drawing/2014/main" xmlns="" id="{93A48EFF-1215-48B3-A8E2-667BB85C7B32}"/>
                  </a:ext>
                </a:extLst>
              </p:cNvPr>
              <p:cNvSpPr txBox="1"/>
              <p:nvPr/>
            </p:nvSpPr>
            <p:spPr>
              <a:xfrm>
                <a:off x="1245125" y="1091664"/>
                <a:ext cx="3100479" cy="108373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ED5565"/>
                    </a:solidFill>
                    <a:effectLst/>
                    <a:uLnTx/>
                    <a:uFillTx/>
                    <a:latin typeface="iCiel Cadena" panose="02000503000000020004" charset="0"/>
                    <a:ea typeface="+mn-ea"/>
                    <a:cs typeface="Calibri" panose="020F0502020204030204" pitchFamily="34" charset="0"/>
                  </a:rPr>
                  <a:t>Số</a:t>
                </a:r>
                <a:endParaRPr kumimoji="0" lang="en-US" sz="34400" b="1" i="0" u="none" strike="noStrike" kern="1200" cap="none" spc="0" normalizeH="0" baseline="0" noProof="0" dirty="0">
                  <a:ln>
                    <a:noFill/>
                  </a:ln>
                  <a:solidFill>
                    <a:srgbClr val="ED5565"/>
                  </a:solidFill>
                  <a:effectLst/>
                  <a:uLnTx/>
                  <a:uFillTx/>
                  <a:latin typeface="iCiel Cadena" panose="02000503000000020004" charset="0"/>
                  <a:ea typeface="+mn-ea"/>
                  <a:cs typeface="Calibri" panose="020F0502020204030204" pitchFamily="34" charset="0"/>
                </a:endParaRPr>
              </a:p>
            </p:txBody>
          </p:sp>
        </p:grpSp>
        <p:sp>
          <p:nvSpPr>
            <p:cNvPr id="5" name="Oval 4"/>
            <p:cNvSpPr/>
            <p:nvPr/>
          </p:nvSpPr>
          <p:spPr>
            <a:xfrm>
              <a:off x="729748" y="853200"/>
              <a:ext cx="1044000" cy="10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iCiel Cadena" panose="02000503000000020004" charset="0"/>
                  <a:ea typeface="+mn-ea"/>
                  <a:cs typeface="+mn-cs"/>
                </a:rPr>
                <a:t>2</a:t>
              </a:r>
            </a:p>
          </p:txBody>
        </p:sp>
      </p:grpSp>
      <p:graphicFrame>
        <p:nvGraphicFramePr>
          <p:cNvPr id="9" name="Table 8">
            <a:extLst>
              <a:ext uri="{FF2B5EF4-FFF2-40B4-BE49-F238E27FC236}">
                <a16:creationId xmlns:a16="http://schemas.microsoft.com/office/drawing/2014/main" xmlns="" id="{C2A442B0-164A-405B-4905-2C0006252D9A}"/>
              </a:ext>
            </a:extLst>
          </p:cNvPr>
          <p:cNvGraphicFramePr>
            <a:graphicFrameLocks noGrp="1"/>
          </p:cNvGraphicFramePr>
          <p:nvPr>
            <p:extLst>
              <p:ext uri="{D42A27DB-BD31-4B8C-83A1-F6EECF244321}">
                <p14:modId xmlns:p14="http://schemas.microsoft.com/office/powerpoint/2010/main" val="1770745551"/>
              </p:ext>
            </p:extLst>
          </p:nvPr>
        </p:nvGraphicFramePr>
        <p:xfrm>
          <a:off x="430924" y="1512328"/>
          <a:ext cx="11372195" cy="2926080"/>
        </p:xfrm>
        <a:graphic>
          <a:graphicData uri="http://schemas.openxmlformats.org/drawingml/2006/table">
            <a:tbl>
              <a:tblPr firstRow="1" firstCol="1" bandRow="1">
                <a:tableStyleId>{5C22544A-7EE6-4342-B048-85BDC9FD1C3A}</a:tableStyleId>
              </a:tblPr>
              <a:tblGrid>
                <a:gridCol w="3095639">
                  <a:extLst>
                    <a:ext uri="{9D8B030D-6E8A-4147-A177-3AD203B41FA5}">
                      <a16:colId xmlns:a16="http://schemas.microsoft.com/office/drawing/2014/main" xmlns="" val="840415265"/>
                    </a:ext>
                  </a:extLst>
                </a:gridCol>
                <a:gridCol w="1921507">
                  <a:extLst>
                    <a:ext uri="{9D8B030D-6E8A-4147-A177-3AD203B41FA5}">
                      <a16:colId xmlns:a16="http://schemas.microsoft.com/office/drawing/2014/main" xmlns="" val="1655166175"/>
                    </a:ext>
                  </a:extLst>
                </a:gridCol>
                <a:gridCol w="1921507">
                  <a:extLst>
                    <a:ext uri="{9D8B030D-6E8A-4147-A177-3AD203B41FA5}">
                      <a16:colId xmlns:a16="http://schemas.microsoft.com/office/drawing/2014/main" xmlns="" val="3585854356"/>
                    </a:ext>
                  </a:extLst>
                </a:gridCol>
                <a:gridCol w="2216771">
                  <a:extLst>
                    <a:ext uri="{9D8B030D-6E8A-4147-A177-3AD203B41FA5}">
                      <a16:colId xmlns:a16="http://schemas.microsoft.com/office/drawing/2014/main" xmlns="" val="1209498484"/>
                    </a:ext>
                  </a:extLst>
                </a:gridCol>
                <a:gridCol w="2216771">
                  <a:extLst>
                    <a:ext uri="{9D8B030D-6E8A-4147-A177-3AD203B41FA5}">
                      <a16:colId xmlns:a16="http://schemas.microsoft.com/office/drawing/2014/main" xmlns="" val="3775552830"/>
                    </a:ext>
                  </a:extLst>
                </a:gridCol>
              </a:tblGrid>
              <a:tr h="0">
                <a:tc>
                  <a:txBody>
                    <a:bodyPr/>
                    <a:lstStyle/>
                    <a:p>
                      <a:pPr marL="30480" marR="30480" algn="ctr">
                        <a:lnSpc>
                          <a:spcPct val="120000"/>
                        </a:lnSpc>
                        <a:spcBef>
                          <a:spcPts val="0"/>
                        </a:spcBef>
                        <a:spcAft>
                          <a:spcPts val="0"/>
                        </a:spcAft>
                      </a:pPr>
                      <a:r>
                        <a:rPr lang="en-US" sz="3200">
                          <a:effectLst/>
                          <a:latin typeface="Cambria" panose="02040503050406030204" pitchFamily="18" charset="0"/>
                          <a:ea typeface="Cambria" panose="02040503050406030204" pitchFamily="18" charset="0"/>
                        </a:rPr>
                        <a:t>Tỉ lệ bản đồ</a:t>
                      </a:r>
                      <a:endParaRPr lang="en-US" sz="36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20000"/>
                        </a:lnSpc>
                        <a:spcBef>
                          <a:spcPts val="0"/>
                        </a:spcBef>
                        <a:spcAft>
                          <a:spcPts val="0"/>
                        </a:spcAft>
                      </a:pPr>
                      <a:r>
                        <a:rPr lang="en-US" sz="3200">
                          <a:effectLst/>
                          <a:latin typeface="Cambria" panose="02040503050406030204" pitchFamily="18" charset="0"/>
                          <a:ea typeface="Cambria" panose="02040503050406030204" pitchFamily="18" charset="0"/>
                        </a:rPr>
                        <a:t>1 : 2 000</a:t>
                      </a:r>
                      <a:endParaRPr lang="en-US" sz="36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20000"/>
                        </a:lnSpc>
                        <a:spcBef>
                          <a:spcPts val="0"/>
                        </a:spcBef>
                        <a:spcAft>
                          <a:spcPts val="0"/>
                        </a:spcAft>
                      </a:pPr>
                      <a:r>
                        <a:rPr lang="en-US" sz="3200" dirty="0">
                          <a:effectLst/>
                          <a:latin typeface="Cambria" panose="02040503050406030204" pitchFamily="18" charset="0"/>
                          <a:ea typeface="Cambria" panose="02040503050406030204" pitchFamily="18" charset="0"/>
                        </a:rPr>
                        <a:t>1 : 2 000</a:t>
                      </a:r>
                      <a:endParaRPr lang="en-US" sz="36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20000"/>
                        </a:lnSpc>
                        <a:spcBef>
                          <a:spcPts val="0"/>
                        </a:spcBef>
                        <a:spcAft>
                          <a:spcPts val="0"/>
                        </a:spcAft>
                      </a:pPr>
                      <a:r>
                        <a:rPr lang="en-US" sz="3200" dirty="0">
                          <a:effectLst/>
                          <a:latin typeface="Cambria" panose="02040503050406030204" pitchFamily="18" charset="0"/>
                          <a:ea typeface="Cambria" panose="02040503050406030204" pitchFamily="18" charset="0"/>
                        </a:rPr>
                        <a:t>1 : 500 000</a:t>
                      </a:r>
                      <a:endParaRPr lang="en-US" sz="36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20000"/>
                        </a:lnSpc>
                        <a:spcBef>
                          <a:spcPts val="0"/>
                        </a:spcBef>
                        <a:spcAft>
                          <a:spcPts val="0"/>
                        </a:spcAft>
                      </a:pPr>
                      <a:r>
                        <a:rPr lang="en-US" sz="3200">
                          <a:effectLst/>
                          <a:latin typeface="Cambria" panose="02040503050406030204" pitchFamily="18" charset="0"/>
                          <a:ea typeface="Cambria" panose="02040503050406030204" pitchFamily="18" charset="0"/>
                        </a:rPr>
                        <a:t>1 : 500 000</a:t>
                      </a:r>
                      <a:endParaRPr lang="en-US" sz="36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51724904"/>
                  </a:ext>
                </a:extLst>
              </a:tr>
              <a:tr h="0">
                <a:tc>
                  <a:txBody>
                    <a:bodyPr/>
                    <a:lstStyle/>
                    <a:p>
                      <a:pPr marL="30480" marR="30480" algn="ctr">
                        <a:lnSpc>
                          <a:spcPct val="120000"/>
                        </a:lnSpc>
                        <a:spcBef>
                          <a:spcPts val="0"/>
                        </a:spcBef>
                        <a:spcAft>
                          <a:spcPts val="0"/>
                        </a:spcAft>
                      </a:pPr>
                      <a:r>
                        <a:rPr lang="en-US" sz="3200" dirty="0" err="1">
                          <a:solidFill>
                            <a:srgbClr val="002060"/>
                          </a:solidFill>
                          <a:effectLst/>
                          <a:latin typeface="Cambria" panose="02040503050406030204" pitchFamily="18" charset="0"/>
                          <a:ea typeface="Cambria" panose="02040503050406030204" pitchFamily="18" charset="0"/>
                        </a:rPr>
                        <a:t>Độ</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dài</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trên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bản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đồ</a:t>
                      </a:r>
                      <a:r>
                        <a:rPr lang="en-US" sz="3200" dirty="0">
                          <a:solidFill>
                            <a:srgbClr val="002060"/>
                          </a:solidFill>
                          <a:effectLst/>
                          <a:latin typeface="Cambria" panose="02040503050406030204" pitchFamily="18" charset="0"/>
                          <a:ea typeface="Cambria" panose="02040503050406030204" pitchFamily="18" charset="0"/>
                        </a:rPr>
                        <a:t> (cm)</a:t>
                      </a:r>
                      <a:endParaRPr lang="en-US" sz="36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2</a:t>
                      </a:r>
                      <a:endParaRPr lang="en-US" sz="36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1,5</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83497226"/>
                  </a:ext>
                </a:extLst>
              </a:tr>
              <a:tr h="0">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Độ dài thật (km)</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1,6</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a:t>
                      </a:r>
                      <a:endParaRPr lang="en-US" sz="36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10</a:t>
                      </a:r>
                      <a:endParaRPr lang="en-US" sz="36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06003368"/>
                  </a:ext>
                </a:extLst>
              </a:tr>
            </a:tbl>
          </a:graphicData>
        </a:graphic>
      </p:graphicFrame>
      <p:sp>
        <p:nvSpPr>
          <p:cNvPr id="10" name="Rectangle: Rounded Corners 9">
            <a:extLst>
              <a:ext uri="{FF2B5EF4-FFF2-40B4-BE49-F238E27FC236}">
                <a16:creationId xmlns:a16="http://schemas.microsoft.com/office/drawing/2014/main" xmlns="" id="{BC967113-D173-A1C4-9C52-B5E6034A8F5E}"/>
              </a:ext>
            </a:extLst>
          </p:cNvPr>
          <p:cNvSpPr/>
          <p:nvPr/>
        </p:nvSpPr>
        <p:spPr>
          <a:xfrm>
            <a:off x="3888828" y="3394841"/>
            <a:ext cx="1135117" cy="70419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0,04</a:t>
            </a:r>
          </a:p>
        </p:txBody>
      </p:sp>
      <p:sp>
        <p:nvSpPr>
          <p:cNvPr id="14" name="Rectangle: Rounded Corners 13">
            <a:extLst>
              <a:ext uri="{FF2B5EF4-FFF2-40B4-BE49-F238E27FC236}">
                <a16:creationId xmlns:a16="http://schemas.microsoft.com/office/drawing/2014/main" xmlns="" id="{81FC489B-87B9-18BB-DD91-C6869C1AE303}"/>
              </a:ext>
            </a:extLst>
          </p:cNvPr>
          <p:cNvSpPr/>
          <p:nvPr/>
        </p:nvSpPr>
        <p:spPr>
          <a:xfrm>
            <a:off x="5833241" y="2259723"/>
            <a:ext cx="1135117" cy="70419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80</a:t>
            </a:r>
          </a:p>
        </p:txBody>
      </p:sp>
      <p:sp>
        <p:nvSpPr>
          <p:cNvPr id="16" name="Rectangle: Rounded Corners 15">
            <a:extLst>
              <a:ext uri="{FF2B5EF4-FFF2-40B4-BE49-F238E27FC236}">
                <a16:creationId xmlns:a16="http://schemas.microsoft.com/office/drawing/2014/main" xmlns="" id="{D905361A-FFA1-086D-2B49-DBFA97283A52}"/>
              </a:ext>
            </a:extLst>
          </p:cNvPr>
          <p:cNvSpPr/>
          <p:nvPr/>
        </p:nvSpPr>
        <p:spPr>
          <a:xfrm>
            <a:off x="7914289" y="3426371"/>
            <a:ext cx="1135117" cy="70419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smtClean="0">
                <a:solidFill>
                  <a:srgbClr val="FF0000"/>
                </a:solidFill>
                <a:latin typeface="Cambria" panose="02040503050406030204" pitchFamily="18" charset="0"/>
                <a:ea typeface="Cambria" panose="02040503050406030204" pitchFamily="18" charset="0"/>
              </a:rPr>
              <a:t>75</a:t>
            </a:r>
            <a:endParaRPr lang="en-US" sz="3600" dirty="0">
              <a:solidFill>
                <a:srgbClr val="FF0000"/>
              </a:solidFill>
              <a:latin typeface="Cambria" panose="02040503050406030204" pitchFamily="18" charset="0"/>
              <a:ea typeface="Cambria" panose="02040503050406030204" pitchFamily="18" charset="0"/>
            </a:endParaRPr>
          </a:p>
        </p:txBody>
      </p:sp>
      <p:sp>
        <p:nvSpPr>
          <p:cNvPr id="22" name="Rectangle: Rounded Corners 21">
            <a:extLst>
              <a:ext uri="{FF2B5EF4-FFF2-40B4-BE49-F238E27FC236}">
                <a16:creationId xmlns:a16="http://schemas.microsoft.com/office/drawing/2014/main" xmlns="" id="{4DEDF6D9-EF14-BE53-2414-3DA3D463622A}"/>
              </a:ext>
            </a:extLst>
          </p:cNvPr>
          <p:cNvSpPr/>
          <p:nvPr/>
        </p:nvSpPr>
        <p:spPr>
          <a:xfrm>
            <a:off x="10100440" y="2301764"/>
            <a:ext cx="1135117" cy="70419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2</a:t>
            </a:r>
          </a:p>
        </p:txBody>
      </p:sp>
      <p:pic>
        <p:nvPicPr>
          <p:cNvPr id="23" name="Graphic 6">
            <a:extLst>
              <a:ext uri="{FF2B5EF4-FFF2-40B4-BE49-F238E27FC236}">
                <a16:creationId xmlns:a16="http://schemas.microsoft.com/office/drawing/2014/main" xmlns="" id="{A5B3CD34-2172-EE09-BE7C-2E40845D014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698636" y="5232323"/>
            <a:ext cx="2311437" cy="1625677"/>
          </a:xfrm>
          <a:prstGeom prst="rect">
            <a:avLst/>
          </a:prstGeom>
        </p:spPr>
      </p:pic>
      <p:pic>
        <p:nvPicPr>
          <p:cNvPr id="24" name="Picture 23">
            <a:extLst>
              <a:ext uri="{FF2B5EF4-FFF2-40B4-BE49-F238E27FC236}">
                <a16:creationId xmlns:a16="http://schemas.microsoft.com/office/drawing/2014/main" xmlns="" id="{B5647F10-1BC2-CD3E-CF2F-B42BD10992BC}"/>
              </a:ext>
            </a:extLst>
          </p:cNvPr>
          <p:cNvPicPr>
            <a:picLocks noChangeAspect="1"/>
          </p:cNvPicPr>
          <p:nvPr/>
        </p:nvPicPr>
        <p:blipFill>
          <a:blip r:embed="rId4">
            <a:lum bright="20000"/>
          </a:blip>
          <a:stretch>
            <a:fillRect/>
          </a:stretch>
        </p:blipFill>
        <p:spPr>
          <a:xfrm>
            <a:off x="507342" y="5037013"/>
            <a:ext cx="573952" cy="645461"/>
          </a:xfrm>
          <a:prstGeom prst="rect">
            <a:avLst/>
          </a:prstGeom>
        </p:spPr>
      </p:pic>
    </p:spTree>
    <p:extLst>
      <p:ext uri="{BB962C8B-B14F-4D97-AF65-F5344CB8AC3E}">
        <p14:creationId xmlns:p14="http://schemas.microsoft.com/office/powerpoint/2010/main" val="52129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fill="hold" nodeType="clickEffect" p14:presetBounceEnd="77333">
                                      <p:stCondLst>
                                        <p:cond delay="0"/>
                                      </p:stCondLst>
                                      <p:childTnLst>
                                        <p:animMotion origin="layout" path="M -4.16667E-6 -1.48148E-6 L 0.80651 0.11042 " pathEditMode="relative" rAng="0" ptsTypes="AA" p14:bounceEnd="77333">
                                          <p:cBhvr>
                                            <p:cTn id="26" dur="750" fill="hold"/>
                                            <p:tgtEl>
                                              <p:spTgt spid="24"/>
                                            </p:tgtEl>
                                            <p:attrNameLst>
                                              <p:attrName>ppt_x</p:attrName>
                                              <p:attrName>ppt_y</p:attrName>
                                            </p:attrNameLst>
                                          </p:cBhvr>
                                          <p:rCtr x="40326" y="5509"/>
                                        </p:animMotion>
                                      </p:childTnLst>
                                    </p:cTn>
                                  </p:par>
                                </p:childTnLst>
                              </p:cTn>
                            </p:par>
                            <p:par>
                              <p:cTn id="27" fill="hold">
                                <p:stCondLst>
                                  <p:cond delay="750"/>
                                </p:stCondLst>
                                <p:childTnLst>
                                  <p:par>
                                    <p:cTn id="28" presetID="10" presetClass="exit" presetSubtype="0" fill="hold" nodeType="afterEffect">
                                      <p:stCondLst>
                                        <p:cond delay="0"/>
                                      </p:stCondLst>
                                      <p:childTnLst>
                                        <p:animEffect transition="out" filter="fade">
                                          <p:cBhvr>
                                            <p:cTn id="29" dur="500"/>
                                            <p:tgtEl>
                                              <p:spTgt spid="24"/>
                                            </p:tgtEl>
                                          </p:cBhvr>
                                        </p:animEffect>
                                        <p:set>
                                          <p:cBhvr>
                                            <p:cTn id="30"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6" grpId="0" animBg="1"/>
          <p:bldP spid="22"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fill="hold" nodeType="clickEffect">
                                      <p:stCondLst>
                                        <p:cond delay="0"/>
                                      </p:stCondLst>
                                      <p:childTnLst>
                                        <p:animMotion origin="layout" path="M -4.16667E-6 -1.48148E-6 L 0.80651 0.11042 " pathEditMode="relative" rAng="0" ptsTypes="AA">
                                          <p:cBhvr>
                                            <p:cTn id="26" dur="750" fill="hold"/>
                                            <p:tgtEl>
                                              <p:spTgt spid="24"/>
                                            </p:tgtEl>
                                            <p:attrNameLst>
                                              <p:attrName>ppt_x</p:attrName>
                                              <p:attrName>ppt_y</p:attrName>
                                            </p:attrNameLst>
                                          </p:cBhvr>
                                          <p:rCtr x="40326" y="5509"/>
                                        </p:animMotion>
                                      </p:childTnLst>
                                    </p:cTn>
                                  </p:par>
                                </p:childTnLst>
                              </p:cTn>
                            </p:par>
                            <p:par>
                              <p:cTn id="27" fill="hold">
                                <p:stCondLst>
                                  <p:cond delay="750"/>
                                </p:stCondLst>
                                <p:childTnLst>
                                  <p:par>
                                    <p:cTn id="28" presetID="10" presetClass="exit" presetSubtype="0" fill="hold" nodeType="afterEffect">
                                      <p:stCondLst>
                                        <p:cond delay="0"/>
                                      </p:stCondLst>
                                      <p:childTnLst>
                                        <p:animEffect transition="out" filter="fade">
                                          <p:cBhvr>
                                            <p:cTn id="29" dur="500"/>
                                            <p:tgtEl>
                                              <p:spTgt spid="24"/>
                                            </p:tgtEl>
                                          </p:cBhvr>
                                        </p:animEffect>
                                        <p:set>
                                          <p:cBhvr>
                                            <p:cTn id="30"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6" grpId="0" animBg="1"/>
          <p:bldP spid="22"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59" name="Rectangle: Rounded Corners 58">
            <a:extLst>
              <a:ext uri="{FF2B5EF4-FFF2-40B4-BE49-F238E27FC236}">
                <a16:creationId xmlns:a16="http://schemas.microsoft.com/office/drawing/2014/main" xmlns=""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6" name="Group 5"/>
          <p:cNvGrpSpPr/>
          <p:nvPr/>
        </p:nvGrpSpPr>
        <p:grpSpPr>
          <a:xfrm>
            <a:off x="470061" y="227946"/>
            <a:ext cx="11333056" cy="1628596"/>
            <a:chOff x="729748" y="853200"/>
            <a:chExt cx="11333056" cy="1628596"/>
          </a:xfrm>
        </p:grpSpPr>
        <p:grpSp>
          <p:nvGrpSpPr>
            <p:cNvPr id="2" name="Group 1">
              <a:extLst>
                <a:ext uri="{FF2B5EF4-FFF2-40B4-BE49-F238E27FC236}">
                  <a16:creationId xmlns:a16="http://schemas.microsoft.com/office/drawing/2014/main" xmlns="" id="{EC4EC3FB-49A3-4EC5-ADAE-1CFA1AE32FBD}"/>
                </a:ext>
              </a:extLst>
            </p:cNvPr>
            <p:cNvGrpSpPr/>
            <p:nvPr/>
          </p:nvGrpSpPr>
          <p:grpSpPr>
            <a:xfrm>
              <a:off x="985282" y="914400"/>
              <a:ext cx="11077522" cy="1567396"/>
              <a:chOff x="985282" y="914401"/>
              <a:chExt cx="16475603" cy="2508674"/>
            </a:xfrm>
          </p:grpSpPr>
          <p:grpSp>
            <p:nvGrpSpPr>
              <p:cNvPr id="11" name="Group 10">
                <a:extLst>
                  <a:ext uri="{FF2B5EF4-FFF2-40B4-BE49-F238E27FC236}">
                    <a16:creationId xmlns:a16="http://schemas.microsoft.com/office/drawing/2014/main" xmlns="" id="{FB3DE4D8-3BF4-4332-80EC-063F71828998}"/>
                  </a:ext>
                </a:extLst>
              </p:cNvPr>
              <p:cNvGrpSpPr/>
              <p:nvPr/>
            </p:nvGrpSpPr>
            <p:grpSpPr>
              <a:xfrm>
                <a:off x="985282" y="914401"/>
                <a:ext cx="16475603" cy="2464272"/>
                <a:chOff x="289671" y="3263477"/>
                <a:chExt cx="16574520" cy="3065420"/>
              </a:xfrm>
            </p:grpSpPr>
            <p:sp>
              <p:nvSpPr>
                <p:cNvPr id="12" name="Rectangle: Rounded Corners 11">
                  <a:extLst>
                    <a:ext uri="{FF2B5EF4-FFF2-40B4-BE49-F238E27FC236}">
                      <a16:creationId xmlns:a16="http://schemas.microsoft.com/office/drawing/2014/main" xmlns="" id="{B55F624A-38D5-4D54-A93E-B033E6060C3C}"/>
                    </a:ext>
                  </a:extLst>
                </p:cNvPr>
                <p:cNvSpPr/>
                <p:nvPr/>
              </p:nvSpPr>
              <p:spPr>
                <a:xfrm>
                  <a:off x="289671" y="3263477"/>
                  <a:ext cx="16574520" cy="3065420"/>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xmlns="" id="{5FBE98F8-383E-46DF-9C23-8C8E96B50294}"/>
                    </a:ext>
                  </a:extLst>
                </p:cNvPr>
                <p:cNvSpPr/>
                <p:nvPr/>
              </p:nvSpPr>
              <p:spPr>
                <a:xfrm>
                  <a:off x="507631" y="3390949"/>
                  <a:ext cx="16104946" cy="2875170"/>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xmlns="" id="{93A48EFF-1215-48B3-A8E2-667BB85C7B32}"/>
                      </a:ext>
                    </a:extLst>
                  </p:cNvPr>
                  <p:cNvSpPr txBox="1"/>
                  <p:nvPr/>
                </p:nvSpPr>
                <p:spPr>
                  <a:xfrm>
                    <a:off x="2188382" y="1007552"/>
                    <a:ext cx="14897333" cy="2415523"/>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1" i="0" dirty="0">
                        <a:solidFill>
                          <a:srgbClr val="008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Thỏ và rùa vào rừng hái nấm, hai bạn hái được tất cả 84 cây nấm. Vì thỏ mải chơi nên chỉ hái được số nấm bằng</a:t>
                    </a:r>
                    <a:r>
                      <a:rPr lang="en-US" sz="2800" b="0" i="0" dirty="0">
                        <a:solidFill>
                          <a:srgbClr val="000000"/>
                        </a:solidFill>
                        <a:effectLst/>
                        <a:latin typeface="Cambria" panose="02040503050406030204" pitchFamily="18" charset="0"/>
                        <a:ea typeface="Cambria" panose="02040503050406030204" pitchFamily="18" charset="0"/>
                      </a:rPr>
                      <a:t>  </a:t>
                    </a:r>
                    <a14:m>
                      <m:oMath xmlns:m="http://schemas.openxmlformats.org/officeDocument/2006/math">
                        <m:f>
                          <m:fPr>
                            <m:ctrlPr>
                              <a:rPr lang="en-US" sz="2800" b="0" i="1" smtClean="0">
                                <a:solidFill>
                                  <a:srgbClr val="000000"/>
                                </a:solidFill>
                                <a:effectLst/>
                                <a:latin typeface="Cambria Math"/>
                                <a:ea typeface="Cambria" panose="02040503050406030204" pitchFamily="18" charset="0"/>
                              </a:rPr>
                            </m:ctrlPr>
                          </m:fPr>
                          <m:num>
                            <m:r>
                              <a:rPr lang="en-US" sz="2800" b="0" i="1" smtClean="0">
                                <a:solidFill>
                                  <a:srgbClr val="000000"/>
                                </a:solidFill>
                                <a:effectLst/>
                                <a:latin typeface="Cambria Math" panose="02040503050406030204" pitchFamily="18" charset="0"/>
                                <a:ea typeface="Cambria" panose="02040503050406030204" pitchFamily="18" charset="0"/>
                              </a:rPr>
                              <m:t>2</m:t>
                            </m:r>
                          </m:num>
                          <m:den>
                            <m:r>
                              <a:rPr lang="en-US" sz="2800" b="0" i="1" smtClean="0">
                                <a:solidFill>
                                  <a:srgbClr val="000000"/>
                                </a:solidFill>
                                <a:effectLst/>
                                <a:latin typeface="Cambria Math" panose="02040503050406030204" pitchFamily="18" charset="0"/>
                                <a:ea typeface="Cambria" panose="02040503050406030204" pitchFamily="18" charset="0"/>
                              </a:rPr>
                              <m:t>5</m:t>
                            </m:r>
                          </m:den>
                        </m:f>
                      </m:oMath>
                    </a14:m>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số nấm của rùa. Tìm số nấm mà mỗi bạn đã hái.</a:t>
                    </a:r>
                    <a:endParaRPr kumimoji="0" lang="en-US" sz="16600" b="1" i="0" u="none" strike="noStrike" kern="1200" cap="none" spc="0" normalizeH="0" baseline="0" noProof="0" dirty="0">
                      <a:ln>
                        <a:noFill/>
                      </a:ln>
                      <a:solidFill>
                        <a:srgbClr val="ED5565"/>
                      </a:solidFill>
                      <a:effectLst/>
                      <a:uLnTx/>
                      <a:uFillTx/>
                      <a:latin typeface="Cambria" panose="02040503050406030204" pitchFamily="18" charset="0"/>
                      <a:ea typeface="Cambria" panose="02040503050406030204" pitchFamily="18" charset="0"/>
                      <a:cs typeface="Calibri" panose="020F0502020204030204" pitchFamily="34" charset="0"/>
                    </a:endParaRPr>
                  </a:p>
                </p:txBody>
              </p:sp>
            </mc:Choice>
            <mc:Fallback xmlns="">
              <p:sp>
                <p:nvSpPr>
                  <p:cNvPr id="15" name="TextBox 14">
                    <a:extLst>
                      <a:ext uri="{FF2B5EF4-FFF2-40B4-BE49-F238E27FC236}">
                        <a16:creationId xmlns:a16="http://schemas.microsoft.com/office/drawing/2014/main" id="{93A48EFF-1215-48B3-A8E2-667BB85C7B32}"/>
                      </a:ext>
                    </a:extLst>
                  </p:cNvPr>
                  <p:cNvSpPr txBox="1">
                    <a:spLocks noRot="1" noChangeAspect="1" noMove="1" noResize="1" noEditPoints="1" noAdjustHandles="1" noChangeArrowheads="1" noChangeShapeType="1" noTextEdit="1"/>
                  </p:cNvSpPr>
                  <p:nvPr/>
                </p:nvSpPr>
                <p:spPr>
                  <a:xfrm>
                    <a:off x="2188382" y="1007552"/>
                    <a:ext cx="14897333" cy="2415523"/>
                  </a:xfrm>
                  <a:prstGeom prst="rect">
                    <a:avLst/>
                  </a:prstGeom>
                  <a:blipFill>
                    <a:blip r:embed="rId2"/>
                    <a:stretch>
                      <a:fillRect l="-2191" t="-7258" r="-2130" b="-10484"/>
                    </a:stretch>
                  </a:blipFill>
                </p:spPr>
                <p:txBody>
                  <a:bodyPr/>
                  <a:lstStyle/>
                  <a:p>
                    <a:r>
                      <a:rPr lang="en-US">
                        <a:noFill/>
                      </a:rPr>
                      <a:t> </a:t>
                    </a:r>
                  </a:p>
                </p:txBody>
              </p:sp>
            </mc:Fallback>
          </mc:AlternateContent>
        </p:grpSp>
        <p:sp>
          <p:nvSpPr>
            <p:cNvPr id="5" name="Oval 4"/>
            <p:cNvSpPr/>
            <p:nvPr/>
          </p:nvSpPr>
          <p:spPr>
            <a:xfrm>
              <a:off x="729748" y="853200"/>
              <a:ext cx="1044000" cy="10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3</a:t>
              </a:r>
            </a:p>
          </p:txBody>
        </p:sp>
      </p:grpSp>
      <p:pic>
        <p:nvPicPr>
          <p:cNvPr id="9" name="Picture 8">
            <a:extLst>
              <a:ext uri="{FF2B5EF4-FFF2-40B4-BE49-F238E27FC236}">
                <a16:creationId xmlns:a16="http://schemas.microsoft.com/office/drawing/2014/main" xmlns="" id="{F01C02D4-C6DC-3368-49B0-88B04F7C603B}"/>
              </a:ext>
            </a:extLst>
          </p:cNvPr>
          <p:cNvPicPr>
            <a:picLocks noChangeAspect="1"/>
          </p:cNvPicPr>
          <p:nvPr/>
        </p:nvPicPr>
        <p:blipFill>
          <a:blip r:embed="rId3"/>
          <a:stretch>
            <a:fillRect/>
          </a:stretch>
        </p:blipFill>
        <p:spPr>
          <a:xfrm>
            <a:off x="5600905" y="1975945"/>
            <a:ext cx="6236371" cy="2154784"/>
          </a:xfrm>
          <a:prstGeom prst="rect">
            <a:avLst/>
          </a:prstGeom>
        </p:spPr>
      </p:pic>
      <p:sp>
        <p:nvSpPr>
          <p:cNvPr id="10" name="TextBox 9">
            <a:extLst>
              <a:ext uri="{FF2B5EF4-FFF2-40B4-BE49-F238E27FC236}">
                <a16:creationId xmlns:a16="http://schemas.microsoft.com/office/drawing/2014/main" xmlns="" id="{0AE13900-0AD6-BE80-8796-AA60334BC2F0}"/>
              </a:ext>
            </a:extLst>
          </p:cNvPr>
          <p:cNvSpPr txBox="1"/>
          <p:nvPr/>
        </p:nvSpPr>
        <p:spPr>
          <a:xfrm>
            <a:off x="3258207" y="3993931"/>
            <a:ext cx="3867807" cy="553998"/>
          </a:xfrm>
          <a:prstGeom prst="rect">
            <a:avLst/>
          </a:prstGeom>
          <a:noFill/>
        </p:spPr>
        <p:txBody>
          <a:bodyPr wrap="square" lIns="0" tIns="0" rIns="0" bIns="0" rtlCol="0">
            <a:spAutoFit/>
          </a:bodyPr>
          <a:lstStyle/>
          <a:p>
            <a:pPr algn="l"/>
            <a:r>
              <a:rPr lang="vi-VN" sz="3600" b="1" i="0" dirty="0">
                <a:solidFill>
                  <a:srgbClr val="000000"/>
                </a:solidFill>
                <a:effectLst/>
                <a:latin typeface="Cambria" panose="02040503050406030204" pitchFamily="18" charset="0"/>
                <a:ea typeface="Cambria" panose="02040503050406030204" pitchFamily="18" charset="0"/>
              </a:rPr>
              <a:t>Ta có sơ đồ:</a:t>
            </a:r>
            <a:endParaRPr lang="en-US" sz="3600" b="1" dirty="0">
              <a:solidFill>
                <a:schemeClr val="tx1">
                  <a:lumMod val="50000"/>
                  <a:lumOff val="50000"/>
                </a:schemeClr>
              </a:solidFill>
              <a:latin typeface="Cambria" panose="02040503050406030204" pitchFamily="18" charset="0"/>
              <a:ea typeface="Cambria" panose="02040503050406030204" pitchFamily="18" charset="0"/>
            </a:endParaRPr>
          </a:p>
        </p:txBody>
      </p:sp>
      <p:pic>
        <p:nvPicPr>
          <p:cNvPr id="16" name="Picture 15">
            <a:extLst>
              <a:ext uri="{FF2B5EF4-FFF2-40B4-BE49-F238E27FC236}">
                <a16:creationId xmlns:a16="http://schemas.microsoft.com/office/drawing/2014/main" xmlns="" id="{0FD039C2-E25F-6324-6230-8C54ECD1FF38}"/>
              </a:ext>
            </a:extLst>
          </p:cNvPr>
          <p:cNvPicPr>
            <a:picLocks noChangeAspect="1"/>
          </p:cNvPicPr>
          <p:nvPr/>
        </p:nvPicPr>
        <p:blipFill>
          <a:blip r:embed="rId4"/>
          <a:stretch>
            <a:fillRect/>
          </a:stretch>
        </p:blipFill>
        <p:spPr>
          <a:xfrm>
            <a:off x="2485861" y="4523719"/>
            <a:ext cx="5895975" cy="1657350"/>
          </a:xfrm>
          <a:prstGeom prst="rect">
            <a:avLst/>
          </a:prstGeom>
        </p:spPr>
      </p:pic>
    </p:spTree>
    <p:extLst>
      <p:ext uri="{BB962C8B-B14F-4D97-AF65-F5344CB8AC3E}">
        <p14:creationId xmlns:p14="http://schemas.microsoft.com/office/powerpoint/2010/main" val="239625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9" name="Rectangle: Rounded Corners 58">
            <a:extLst>
              <a:ext uri="{FF2B5EF4-FFF2-40B4-BE49-F238E27FC236}">
                <a16:creationId xmlns:a16="http://schemas.microsoft.com/office/drawing/2014/main" xmlns=""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8" name="TextBox 7">
            <a:extLst>
              <a:ext uri="{FF2B5EF4-FFF2-40B4-BE49-F238E27FC236}">
                <a16:creationId xmlns:a16="http://schemas.microsoft.com/office/drawing/2014/main" xmlns="" id="{E1FC5091-0013-FAC2-838D-ACAE8565F8C7}"/>
              </a:ext>
            </a:extLst>
          </p:cNvPr>
          <p:cNvSpPr txBox="1"/>
          <p:nvPr/>
        </p:nvSpPr>
        <p:spPr>
          <a:xfrm>
            <a:off x="1744717" y="1051034"/>
            <a:ext cx="8544911" cy="4924425"/>
          </a:xfrm>
          <a:prstGeom prst="rect">
            <a:avLst/>
          </a:prstGeom>
          <a:noFill/>
        </p:spPr>
        <p:txBody>
          <a:bodyPr wrap="square" lIns="0" tIns="0" rIns="0" bIns="0" rtlCol="0">
            <a:spAutoFit/>
          </a:bodyPr>
          <a:lstStyle/>
          <a:p>
            <a:pPr marL="30480" marR="30480" algn="ctr">
              <a:spcBef>
                <a:spcPts val="0"/>
              </a:spcBef>
              <a:spcAft>
                <a:spcPts val="0"/>
              </a:spcAft>
            </a:pPr>
            <a:r>
              <a:rPr lang="en-US" sz="3200" b="1" dirty="0" err="1">
                <a:solidFill>
                  <a:srgbClr val="FF0000"/>
                </a:solidFill>
                <a:effectLst/>
                <a:latin typeface="Cambria" panose="02040503050406030204" pitchFamily="18" charset="0"/>
                <a:ea typeface="Cambria" panose="02040503050406030204" pitchFamily="18" charset="0"/>
              </a:rPr>
              <a:t>Bài</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giải</a:t>
            </a:r>
            <a:r>
              <a:rPr lang="en-US" sz="3200" b="1"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Tổng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phần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bằng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nhau</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2 + 5 = 7 (</a:t>
            </a:r>
            <a:r>
              <a:rPr lang="en-US" sz="3200" dirty="0" err="1">
                <a:solidFill>
                  <a:srgbClr val="FF0000"/>
                </a:solidFill>
                <a:effectLst/>
                <a:latin typeface="Cambria" panose="02040503050406030204" pitchFamily="18" charset="0"/>
                <a:ea typeface="Cambria" panose="02040503050406030204" pitchFamily="18" charset="0"/>
              </a:rPr>
              <a:t>phần</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Thỏ</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hái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được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nấm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84 : 7 × 2 = 24 (</a:t>
            </a:r>
            <a:r>
              <a:rPr lang="en-US" sz="3200" dirty="0" err="1">
                <a:solidFill>
                  <a:srgbClr val="FF0000"/>
                </a:solidFill>
                <a:effectLst/>
                <a:latin typeface="Cambria" panose="02040503050406030204" pitchFamily="18" charset="0"/>
                <a:ea typeface="Cambria" panose="02040503050406030204" pitchFamily="18" charset="0"/>
              </a:rPr>
              <a:t>cây</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Rùa</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hái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được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nấm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84 – 24 = 60 (</a:t>
            </a:r>
            <a:r>
              <a:rPr lang="en-US" sz="3200" dirty="0" err="1">
                <a:solidFill>
                  <a:srgbClr val="FF0000"/>
                </a:solidFill>
                <a:effectLst/>
                <a:latin typeface="Cambria" panose="02040503050406030204" pitchFamily="18" charset="0"/>
                <a:ea typeface="Cambria" panose="02040503050406030204" pitchFamily="18" charset="0"/>
              </a:rPr>
              <a:t>cây</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Đáp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Thỏ</a:t>
            </a:r>
            <a:r>
              <a:rPr lang="en-US" sz="3200" dirty="0">
                <a:solidFill>
                  <a:srgbClr val="FF0000"/>
                </a:solidFill>
                <a:effectLst/>
                <a:latin typeface="Cambria" panose="02040503050406030204" pitchFamily="18" charset="0"/>
                <a:ea typeface="Cambria" panose="02040503050406030204" pitchFamily="18" charset="0"/>
              </a:rPr>
              <a:t>: 24 </a:t>
            </a:r>
            <a:r>
              <a:rPr lang="en-US" sz="3200" dirty="0" err="1">
                <a:solidFill>
                  <a:srgbClr val="FF0000"/>
                </a:solidFill>
                <a:effectLst/>
                <a:latin typeface="Cambria" panose="02040503050406030204" pitchFamily="18" charset="0"/>
                <a:ea typeface="Cambria" panose="02040503050406030204" pitchFamily="18" charset="0"/>
              </a:rPr>
              <a:t>cây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nấm</a:t>
            </a:r>
            <a:endParaRPr lang="en-US" sz="3200" dirty="0">
              <a:solidFill>
                <a:srgbClr val="FF0000"/>
              </a:solidFill>
              <a:effectLst/>
              <a:latin typeface="Cambria" panose="02040503050406030204" pitchFamily="18" charset="0"/>
              <a:ea typeface="Cambria" panose="02040503050406030204" pitchFamily="18" charset="0"/>
            </a:endParaRPr>
          </a:p>
          <a:p>
            <a:pPr marL="30480" marR="30480" algn="ctr">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Rùa</a:t>
            </a:r>
            <a:r>
              <a:rPr lang="en-US" sz="3200" dirty="0">
                <a:solidFill>
                  <a:srgbClr val="FF0000"/>
                </a:solidFill>
                <a:effectLst/>
                <a:latin typeface="Cambria" panose="02040503050406030204" pitchFamily="18" charset="0"/>
                <a:ea typeface="Cambria" panose="02040503050406030204" pitchFamily="18" charset="0"/>
              </a:rPr>
              <a:t>: 60 </a:t>
            </a:r>
            <a:r>
              <a:rPr lang="en-US" sz="3200" dirty="0" err="1">
                <a:solidFill>
                  <a:srgbClr val="FF0000"/>
                </a:solidFill>
                <a:effectLst/>
                <a:latin typeface="Cambria" panose="02040503050406030204" pitchFamily="18" charset="0"/>
                <a:ea typeface="Cambria" panose="02040503050406030204" pitchFamily="18" charset="0"/>
              </a:rPr>
              <a:t>cây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nấm</a:t>
            </a:r>
            <a:r>
              <a:rPr lang="en-US" sz="3200" dirty="0">
                <a:solidFill>
                  <a:srgbClr val="FF0000"/>
                </a:solidFill>
                <a:effectLst/>
                <a:latin typeface="Cambria" panose="02040503050406030204" pitchFamily="18" charset="0"/>
                <a:ea typeface="Cambria" panose="02040503050406030204" pitchFamily="18" charset="0"/>
              </a:rPr>
              <a:t>.</a:t>
            </a:r>
          </a:p>
          <a:p>
            <a:pPr algn="l"/>
            <a:endParaRPr lang="en-US" sz="3200" dirty="0">
              <a:solidFill>
                <a:srgbClr val="FF0000"/>
              </a:solidFill>
              <a:latin typeface="Cambria" panose="02040503050406030204" pitchFamily="18" charset="0"/>
              <a:ea typeface="Cambria" panose="02040503050406030204" pitchFamily="18" charset="0"/>
            </a:endParaRPr>
          </a:p>
        </p:txBody>
      </p:sp>
      <p:pic>
        <p:nvPicPr>
          <p:cNvPr id="9" name="Graphic 6">
            <a:extLst>
              <a:ext uri="{FF2B5EF4-FFF2-40B4-BE49-F238E27FC236}">
                <a16:creationId xmlns:a16="http://schemas.microsoft.com/office/drawing/2014/main" xmlns="" id="{516A4E95-F70C-49DD-1388-C6093BC4DD3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635574" y="5063585"/>
            <a:ext cx="2311437" cy="1625677"/>
          </a:xfrm>
          <a:prstGeom prst="rect">
            <a:avLst/>
          </a:prstGeom>
        </p:spPr>
      </p:pic>
      <p:pic>
        <p:nvPicPr>
          <p:cNvPr id="10" name="Picture 9">
            <a:extLst>
              <a:ext uri="{FF2B5EF4-FFF2-40B4-BE49-F238E27FC236}">
                <a16:creationId xmlns:a16="http://schemas.microsoft.com/office/drawing/2014/main" xmlns="" id="{7B3D89EB-A4A4-6EB8-D0DA-E22F00A7F882}"/>
              </a:ext>
            </a:extLst>
          </p:cNvPr>
          <p:cNvPicPr>
            <a:picLocks noChangeAspect="1"/>
          </p:cNvPicPr>
          <p:nvPr/>
        </p:nvPicPr>
        <p:blipFill>
          <a:blip r:embed="rId4">
            <a:lum bright="20000"/>
          </a:blip>
          <a:stretch>
            <a:fillRect/>
          </a:stretch>
        </p:blipFill>
        <p:spPr>
          <a:xfrm>
            <a:off x="538873" y="1799827"/>
            <a:ext cx="573952" cy="645461"/>
          </a:xfrm>
          <a:prstGeom prst="rect">
            <a:avLst/>
          </a:prstGeom>
        </p:spPr>
      </p:pic>
    </p:spTree>
    <p:extLst>
      <p:ext uri="{BB962C8B-B14F-4D97-AF65-F5344CB8AC3E}">
        <p14:creationId xmlns:p14="http://schemas.microsoft.com/office/powerpoint/2010/main" val="423048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fill="hold" nodeType="clickEffect" p14:presetBounceEnd="77333">
                                      <p:stCondLst>
                                        <p:cond delay="0"/>
                                      </p:stCondLst>
                                      <p:childTnLst>
                                        <p:animMotion origin="layout" path="M 1.66667E-6 -7.40741E-7 L 0.80104 0.54653 " pathEditMode="relative" rAng="0" ptsTypes="AA" p14:bounceEnd="77333">
                                          <p:cBhvr>
                                            <p:cTn id="11" dur="750" fill="hold"/>
                                            <p:tgtEl>
                                              <p:spTgt spid="10"/>
                                            </p:tgtEl>
                                            <p:attrNameLst>
                                              <p:attrName>ppt_x</p:attrName>
                                              <p:attrName>ppt_y</p:attrName>
                                            </p:attrNameLst>
                                          </p:cBhvr>
                                          <p:rCtr x="40052" y="27315"/>
                                        </p:animMotion>
                                      </p:childTnLst>
                                    </p:cTn>
                                  </p:par>
                                </p:childTnLst>
                              </p:cTn>
                            </p:par>
                            <p:par>
                              <p:cTn id="12" fill="hold">
                                <p:stCondLst>
                                  <p:cond delay="750"/>
                                </p:stCondLst>
                                <p:childTnLst>
                                  <p:par>
                                    <p:cTn id="13" presetID="10" presetClass="exit" presetSubtype="0" fill="hold" nodeType="after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fill="hold" nodeType="clickEffect">
                                      <p:stCondLst>
                                        <p:cond delay="0"/>
                                      </p:stCondLst>
                                      <p:childTnLst>
                                        <p:animMotion origin="layout" path="M 1.66667E-6 -7.40741E-7 L 0.80104 0.54653 " pathEditMode="relative" rAng="0" ptsTypes="AA">
                                          <p:cBhvr>
                                            <p:cTn id="11" dur="750" fill="hold"/>
                                            <p:tgtEl>
                                              <p:spTgt spid="10"/>
                                            </p:tgtEl>
                                            <p:attrNameLst>
                                              <p:attrName>ppt_x</p:attrName>
                                              <p:attrName>ppt_y</p:attrName>
                                            </p:attrNameLst>
                                          </p:cBhvr>
                                          <p:rCtr x="40052" y="27315"/>
                                        </p:animMotion>
                                      </p:childTnLst>
                                    </p:cTn>
                                  </p:par>
                                </p:childTnLst>
                              </p:cTn>
                            </p:par>
                            <p:par>
                              <p:cTn id="12" fill="hold">
                                <p:stCondLst>
                                  <p:cond delay="750"/>
                                </p:stCondLst>
                                <p:childTnLst>
                                  <p:par>
                                    <p:cTn id="13" presetID="10" presetClass="exit" presetSubtype="0" fill="hold" nodeType="after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59" name="Rectangle: Rounded Corners 58">
            <a:extLst>
              <a:ext uri="{FF2B5EF4-FFF2-40B4-BE49-F238E27FC236}">
                <a16:creationId xmlns:a16="http://schemas.microsoft.com/office/drawing/2014/main" xmlns="" id="{FDE9400E-7B0B-4ADC-91F3-077892F2CD0C}"/>
              </a:ext>
            </a:extLst>
          </p:cNvPr>
          <p:cNvSpPr/>
          <p:nvPr/>
        </p:nvSpPr>
        <p:spPr>
          <a:xfrm>
            <a:off x="341077" y="414800"/>
            <a:ext cx="11509846" cy="6290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6" name="Group 5"/>
          <p:cNvGrpSpPr/>
          <p:nvPr/>
        </p:nvGrpSpPr>
        <p:grpSpPr>
          <a:xfrm>
            <a:off x="470061" y="227946"/>
            <a:ext cx="11333056" cy="2714951"/>
            <a:chOff x="729748" y="853200"/>
            <a:chExt cx="11333056" cy="1811304"/>
          </a:xfrm>
        </p:grpSpPr>
        <p:grpSp>
          <p:nvGrpSpPr>
            <p:cNvPr id="2" name="Group 1">
              <a:extLst>
                <a:ext uri="{FF2B5EF4-FFF2-40B4-BE49-F238E27FC236}">
                  <a16:creationId xmlns:a16="http://schemas.microsoft.com/office/drawing/2014/main" xmlns="" id="{EC4EC3FB-49A3-4EC5-ADAE-1CFA1AE32FBD}"/>
                </a:ext>
              </a:extLst>
            </p:cNvPr>
            <p:cNvGrpSpPr/>
            <p:nvPr/>
          </p:nvGrpSpPr>
          <p:grpSpPr>
            <a:xfrm>
              <a:off x="985282" y="914400"/>
              <a:ext cx="11077522" cy="1750104"/>
              <a:chOff x="985282" y="914401"/>
              <a:chExt cx="16475603" cy="2801105"/>
            </a:xfrm>
          </p:grpSpPr>
          <p:grpSp>
            <p:nvGrpSpPr>
              <p:cNvPr id="11" name="Group 10">
                <a:extLst>
                  <a:ext uri="{FF2B5EF4-FFF2-40B4-BE49-F238E27FC236}">
                    <a16:creationId xmlns:a16="http://schemas.microsoft.com/office/drawing/2014/main" xmlns="" id="{FB3DE4D8-3BF4-4332-80EC-063F71828998}"/>
                  </a:ext>
                </a:extLst>
              </p:cNvPr>
              <p:cNvGrpSpPr/>
              <p:nvPr/>
            </p:nvGrpSpPr>
            <p:grpSpPr>
              <a:xfrm>
                <a:off x="985282" y="914401"/>
                <a:ext cx="16475603" cy="2464272"/>
                <a:chOff x="289671" y="3263477"/>
                <a:chExt cx="16574520" cy="3065420"/>
              </a:xfrm>
            </p:grpSpPr>
            <p:sp>
              <p:nvSpPr>
                <p:cNvPr id="12" name="Rectangle: Rounded Corners 11">
                  <a:extLst>
                    <a:ext uri="{FF2B5EF4-FFF2-40B4-BE49-F238E27FC236}">
                      <a16:creationId xmlns:a16="http://schemas.microsoft.com/office/drawing/2014/main" xmlns="" id="{B55F624A-38D5-4D54-A93E-B033E6060C3C}"/>
                    </a:ext>
                  </a:extLst>
                </p:cNvPr>
                <p:cNvSpPr/>
                <p:nvPr/>
              </p:nvSpPr>
              <p:spPr>
                <a:xfrm>
                  <a:off x="289671" y="3263477"/>
                  <a:ext cx="16574520" cy="3065420"/>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3" name="Rectangle: Rounded Corners 12">
                  <a:extLst>
                    <a:ext uri="{FF2B5EF4-FFF2-40B4-BE49-F238E27FC236}">
                      <a16:creationId xmlns:a16="http://schemas.microsoft.com/office/drawing/2014/main" xmlns="" id="{5FBE98F8-383E-46DF-9C23-8C8E96B50294}"/>
                    </a:ext>
                  </a:extLst>
                </p:cNvPr>
                <p:cNvSpPr/>
                <p:nvPr/>
              </p:nvSpPr>
              <p:spPr>
                <a:xfrm>
                  <a:off x="507631" y="3390949"/>
                  <a:ext cx="16104946" cy="2875170"/>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15" name="TextBox 14">
                <a:extLst>
                  <a:ext uri="{FF2B5EF4-FFF2-40B4-BE49-F238E27FC236}">
                    <a16:creationId xmlns:a16="http://schemas.microsoft.com/office/drawing/2014/main" xmlns="" id="{93A48EFF-1215-48B3-A8E2-667BB85C7B32}"/>
                  </a:ext>
                </a:extLst>
              </p:cNvPr>
              <p:cNvSpPr txBox="1"/>
              <p:nvPr/>
            </p:nvSpPr>
            <p:spPr>
              <a:xfrm>
                <a:off x="2188382" y="1007551"/>
                <a:ext cx="14897333" cy="2707955"/>
              </a:xfrm>
              <a:prstGeom prst="rect">
                <a:avLst/>
              </a:prstGeom>
              <a:noFill/>
            </p:spPr>
            <p:txBody>
              <a:bodyPr wrap="square" lIns="0" tIns="0" rIns="0" bIns="0" rtlCol="0">
                <a:spAutoFit/>
              </a:bodyPr>
              <a:lstStyle/>
              <a:p>
                <a:pPr lvl="0" algn="just">
                  <a:defRPr/>
                </a:pPr>
                <a:r>
                  <a:rPr lang="vi-VN" sz="2800" b="1" dirty="0">
                    <a:solidFill>
                      <a:srgbClr val="008000"/>
                    </a:solidFill>
                    <a:latin typeface="Cambria" panose="02040503050406030204" pitchFamily="18" charset="0"/>
                    <a:ea typeface="Cambria" panose="02040503050406030204" pitchFamily="18" charset="0"/>
                  </a:rPr>
                  <a:t>Giá một chiếc ti vi tại cửa hàng là 15 000 000 đồng. Để tri ân khách hàng, cửa hàng đã có đợt khuyến mại giảm giá mỗi chiếc ti vi 8%.</a:t>
                </a:r>
              </a:p>
              <a:p>
                <a:pPr lvl="0" algn="just">
                  <a:defRPr/>
                </a:pPr>
                <a:r>
                  <a:rPr lang="vi-VN" sz="2800" b="1" dirty="0">
                    <a:solidFill>
                      <a:srgbClr val="008000"/>
                    </a:solidFill>
                    <a:latin typeface="Cambria" panose="02040503050406030204" pitchFamily="18" charset="0"/>
                    <a:ea typeface="Cambria" panose="02040503050406030204" pitchFamily="18" charset="0"/>
                  </a:rPr>
                  <a:t>a) Hỏi giá tiền một chiếc ti vi đã giảm bao nhiêu đồng?</a:t>
                </a:r>
              </a:p>
              <a:p>
                <a:pPr lvl="0" algn="just">
                  <a:defRPr/>
                </a:pPr>
                <a:r>
                  <a:rPr lang="vi-VN" sz="2800" b="1" dirty="0">
                    <a:solidFill>
                      <a:srgbClr val="008000"/>
                    </a:solidFill>
                    <a:latin typeface="Cambria" panose="02040503050406030204" pitchFamily="18" charset="0"/>
                    <a:ea typeface="Cambria" panose="02040503050406030204" pitchFamily="18" charset="0"/>
                  </a:rPr>
                  <a:t>b) Tính giá tiền chiếc ti vi sau khi giảm giá?</a:t>
                </a:r>
                <a:endParaRPr kumimoji="0" lang="en-US" sz="16600" b="1" i="0" u="none" strike="noStrike" kern="1200" cap="none" spc="0" normalizeH="0" baseline="0" noProof="0" dirty="0">
                  <a:ln>
                    <a:noFill/>
                  </a:ln>
                  <a:solidFill>
                    <a:srgbClr val="ED5565"/>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sp>
          <p:nvSpPr>
            <p:cNvPr id="5" name="Oval 4"/>
            <p:cNvSpPr/>
            <p:nvPr/>
          </p:nvSpPr>
          <p:spPr>
            <a:xfrm>
              <a:off x="729748" y="853200"/>
              <a:ext cx="1044000" cy="70415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grpSp>
      <p:sp>
        <p:nvSpPr>
          <p:cNvPr id="4" name="TextBox 3">
            <a:extLst>
              <a:ext uri="{FF2B5EF4-FFF2-40B4-BE49-F238E27FC236}">
                <a16:creationId xmlns:a16="http://schemas.microsoft.com/office/drawing/2014/main" xmlns="" id="{5A857439-709D-347C-CDA1-50F98B22A897}"/>
              </a:ext>
            </a:extLst>
          </p:cNvPr>
          <p:cNvSpPr txBox="1"/>
          <p:nvPr/>
        </p:nvSpPr>
        <p:spPr>
          <a:xfrm>
            <a:off x="1566041" y="2690648"/>
            <a:ext cx="9438290" cy="4038029"/>
          </a:xfrm>
          <a:prstGeom prst="rect">
            <a:avLst/>
          </a:prstGeom>
          <a:noFill/>
        </p:spPr>
        <p:txBody>
          <a:bodyPr wrap="square" lIns="0" tIns="0" rIns="0" bIns="0" rtlCol="0">
            <a:spAutoFit/>
          </a:bodyPr>
          <a:lstStyle/>
          <a:p>
            <a:pPr marL="30480" marR="30480" algn="ctr">
              <a:lnSpc>
                <a:spcPct val="120000"/>
              </a:lnSpc>
              <a:spcBef>
                <a:spcPts val="0"/>
              </a:spcBef>
              <a:spcAft>
                <a:spcPts val="0"/>
              </a:spcAft>
            </a:pPr>
            <a:r>
              <a:rPr lang="en-US" sz="3200" b="1" dirty="0" err="1">
                <a:solidFill>
                  <a:srgbClr val="FF0000"/>
                </a:solidFill>
                <a:effectLst/>
                <a:latin typeface="Cambria" panose="02040503050406030204" pitchFamily="18" charset="0"/>
                <a:ea typeface="Cambria" panose="02040503050406030204" pitchFamily="18" charset="0"/>
              </a:rPr>
              <a:t>Bài</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giải</a:t>
            </a:r>
            <a:r>
              <a:rPr lang="en-US" sz="3200" b="1" dirty="0">
                <a:solidFill>
                  <a:srgbClr val="FF0000"/>
                </a:solidFill>
                <a:effectLst/>
                <a:latin typeface="Cambria" panose="02040503050406030204" pitchFamily="18" charset="0"/>
                <a:ea typeface="Cambria" panose="02040503050406030204" pitchFamily="18" charset="0"/>
              </a:rPr>
              <a:t>:</a:t>
            </a:r>
          </a:p>
          <a:p>
            <a:pPr marL="30480" marR="3048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a) </a:t>
            </a:r>
            <a:r>
              <a:rPr lang="en-US" sz="3200" dirty="0" err="1">
                <a:solidFill>
                  <a:srgbClr val="FF0000"/>
                </a:solidFill>
                <a:effectLst/>
                <a:latin typeface="Cambria" panose="02040503050406030204" pitchFamily="18" charset="0"/>
                <a:ea typeface="Cambria" panose="02040503050406030204" pitchFamily="18" charset="0"/>
              </a:rPr>
              <a:t>Giá</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tiền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một</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chiếc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a:t>
            </a:r>
            <a:r>
              <a:rPr lang="en-US" sz="3200" dirty="0">
                <a:solidFill>
                  <a:srgbClr val="FF0000"/>
                </a:solidFill>
                <a:effectLst/>
                <a:latin typeface="Cambria" panose="02040503050406030204" pitchFamily="18" charset="0"/>
                <a:ea typeface="Cambria" panose="02040503050406030204" pitchFamily="18" charset="0"/>
              </a:rPr>
              <a:t> vi </a:t>
            </a:r>
            <a:r>
              <a:rPr lang="en-US" sz="3200" dirty="0" err="1">
                <a:solidFill>
                  <a:srgbClr val="FF0000"/>
                </a:solidFill>
                <a:effectLst/>
                <a:latin typeface="Cambria" panose="02040503050406030204" pitchFamily="18" charset="0"/>
                <a:ea typeface="Cambria" panose="02040503050406030204" pitchFamily="18" charset="0"/>
              </a:rPr>
              <a:t>đã</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giảm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tiền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15 000 000 × 8 : 100 = 1 200 000 (</a:t>
            </a:r>
            <a:r>
              <a:rPr lang="en-US" sz="3200" dirty="0" err="1">
                <a:solidFill>
                  <a:srgbClr val="FF0000"/>
                </a:solidFill>
                <a:effectLst/>
                <a:latin typeface="Cambria" panose="02040503050406030204" pitchFamily="18" charset="0"/>
                <a:ea typeface="Cambria" panose="02040503050406030204" pitchFamily="18" charset="0"/>
              </a:rPr>
              <a:t>đồng</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b) </a:t>
            </a:r>
            <a:r>
              <a:rPr lang="en-US" sz="3200" dirty="0" err="1">
                <a:solidFill>
                  <a:srgbClr val="FF0000"/>
                </a:solidFill>
                <a:effectLst/>
                <a:latin typeface="Cambria" panose="02040503050406030204" pitchFamily="18" charset="0"/>
                <a:ea typeface="Cambria" panose="02040503050406030204" pitchFamily="18" charset="0"/>
              </a:rPr>
              <a:t>Giá</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tiền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chiếc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a:t>
            </a:r>
            <a:r>
              <a:rPr lang="en-US" sz="3200" dirty="0">
                <a:solidFill>
                  <a:srgbClr val="FF0000"/>
                </a:solidFill>
                <a:effectLst/>
                <a:latin typeface="Cambria" panose="02040503050406030204" pitchFamily="18" charset="0"/>
                <a:ea typeface="Cambria" panose="02040503050406030204" pitchFamily="18" charset="0"/>
              </a:rPr>
              <a:t> vi </a:t>
            </a:r>
            <a:r>
              <a:rPr lang="en-US" sz="3200" dirty="0" err="1">
                <a:solidFill>
                  <a:srgbClr val="FF0000"/>
                </a:solidFill>
                <a:effectLst/>
                <a:latin typeface="Cambria" panose="02040503050406030204" pitchFamily="18" charset="0"/>
                <a:ea typeface="Cambria" panose="02040503050406030204" pitchFamily="18" charset="0"/>
              </a:rPr>
              <a:t>sau</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khi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giảm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giá</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15 000 000 – 1 200 000 = 13 800 000 (</a:t>
            </a:r>
            <a:r>
              <a:rPr lang="en-US" sz="3200" dirty="0" err="1">
                <a:solidFill>
                  <a:srgbClr val="FF0000"/>
                </a:solidFill>
                <a:effectLst/>
                <a:latin typeface="Cambria" panose="02040503050406030204" pitchFamily="18" charset="0"/>
                <a:ea typeface="Cambria" panose="02040503050406030204" pitchFamily="18" charset="0"/>
              </a:rPr>
              <a:t>đồng</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Đáp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 1 200 000 </a:t>
            </a:r>
            <a:r>
              <a:rPr lang="en-US" sz="3200" dirty="0" err="1">
                <a:solidFill>
                  <a:srgbClr val="FF0000"/>
                </a:solidFill>
                <a:effectLst/>
                <a:latin typeface="Cambria" panose="02040503050406030204" pitchFamily="18" charset="0"/>
                <a:ea typeface="Cambria" panose="02040503050406030204" pitchFamily="18" charset="0"/>
              </a:rPr>
              <a:t>đồng</a:t>
            </a:r>
            <a:endParaRPr lang="en-US" sz="3200" dirty="0">
              <a:solidFill>
                <a:srgbClr val="FF0000"/>
              </a:solidFill>
              <a:effectLst/>
              <a:latin typeface="Cambria" panose="02040503050406030204" pitchFamily="18" charset="0"/>
              <a:ea typeface="Cambria" panose="02040503050406030204" pitchFamily="18" charset="0"/>
            </a:endParaRPr>
          </a:p>
          <a:p>
            <a:pPr algn="r"/>
            <a:r>
              <a:rPr lang="en-US" sz="3200" dirty="0">
                <a:solidFill>
                  <a:srgbClr val="FF0000"/>
                </a:solidFill>
                <a:effectLst/>
                <a:latin typeface="Cambria" panose="02040503050406030204" pitchFamily="18" charset="0"/>
                <a:ea typeface="Cambria" panose="02040503050406030204" pitchFamily="18" charset="0"/>
              </a:rPr>
              <a:t>b) 13 800 000 </a:t>
            </a:r>
            <a:r>
              <a:rPr lang="en-US" sz="3200" dirty="0" err="1">
                <a:solidFill>
                  <a:srgbClr val="FF0000"/>
                </a:solidFill>
                <a:effectLst/>
                <a:latin typeface="Cambria" panose="02040503050406030204" pitchFamily="18" charset="0"/>
                <a:ea typeface="Cambria" panose="02040503050406030204" pitchFamily="18" charset="0"/>
              </a:rPr>
              <a:t>đồng</a:t>
            </a:r>
            <a:r>
              <a:rPr lang="en-US" sz="3200" dirty="0">
                <a:solidFill>
                  <a:srgbClr val="FF0000"/>
                </a:solidFill>
                <a:effectLst/>
                <a:latin typeface="Cambria" panose="02040503050406030204" pitchFamily="18" charset="0"/>
                <a:ea typeface="Cambria" panose="02040503050406030204" pitchFamily="18" charset="0"/>
              </a:rPr>
              <a:t>.</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3382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a:extLst>
              <a:ext uri="{FF2B5EF4-FFF2-40B4-BE49-F238E27FC236}">
                <a16:creationId xmlns:a16="http://schemas.microsoft.com/office/drawing/2014/main" xmlns="" id="{EF4B0054-57AB-4E1E-92D9-9145A4DDD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xmlns="" id="{5CA1B32B-5255-493D-87B2-92BB93CF62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73014" y="983664"/>
            <a:ext cx="1424783" cy="1806222"/>
          </a:xfrm>
          <a:prstGeom prst="rect">
            <a:avLst/>
          </a:prstGeom>
        </p:spPr>
      </p:pic>
      <p:pic>
        <p:nvPicPr>
          <p:cNvPr id="11" name="Picture 10">
            <a:extLst>
              <a:ext uri="{FF2B5EF4-FFF2-40B4-BE49-F238E27FC236}">
                <a16:creationId xmlns:a16="http://schemas.microsoft.com/office/drawing/2014/main" xmlns="" id="{4C18C047-CCA9-47C2-B1AD-0E40B5F1B4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58872" y="1702169"/>
            <a:ext cx="2209655" cy="1749778"/>
          </a:xfrm>
          <a:prstGeom prst="rect">
            <a:avLst/>
          </a:prstGeom>
        </p:spPr>
      </p:pic>
      <p:pic>
        <p:nvPicPr>
          <p:cNvPr id="12" name="Picture 11">
            <a:extLst>
              <a:ext uri="{FF2B5EF4-FFF2-40B4-BE49-F238E27FC236}">
                <a16:creationId xmlns:a16="http://schemas.microsoft.com/office/drawing/2014/main" xmlns="" id="{962F922F-2A0B-400A-AC82-1C447AB74BF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686026" y="1419854"/>
            <a:ext cx="1320895" cy="1332089"/>
          </a:xfrm>
          <a:prstGeom prst="rect">
            <a:avLst/>
          </a:prstGeom>
        </p:spPr>
      </p:pic>
      <p:pic>
        <p:nvPicPr>
          <p:cNvPr id="14" name="Picture 13">
            <a:extLst>
              <a:ext uri="{FF2B5EF4-FFF2-40B4-BE49-F238E27FC236}">
                <a16:creationId xmlns:a16="http://schemas.microsoft.com/office/drawing/2014/main" xmlns="" id="{EDA4D496-879B-4D10-8D03-2290A45F70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358143" y="2229432"/>
            <a:ext cx="1692866" cy="1625600"/>
          </a:xfrm>
          <a:prstGeom prst="rect">
            <a:avLst/>
          </a:prstGeom>
        </p:spPr>
      </p:pic>
      <p:pic>
        <p:nvPicPr>
          <p:cNvPr id="15" name="Picture 14">
            <a:extLst>
              <a:ext uri="{FF2B5EF4-FFF2-40B4-BE49-F238E27FC236}">
                <a16:creationId xmlns:a16="http://schemas.microsoft.com/office/drawing/2014/main" xmlns="" id="{1798CFB6-D0E9-4088-A694-AFA7DEEEA73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826365" y="4137143"/>
            <a:ext cx="1908848" cy="2099733"/>
          </a:xfrm>
          <a:prstGeom prst="rect">
            <a:avLst/>
          </a:prstGeom>
        </p:spPr>
      </p:pic>
      <p:pic>
        <p:nvPicPr>
          <p:cNvPr id="16" name="Picture 15">
            <a:extLst>
              <a:ext uri="{FF2B5EF4-FFF2-40B4-BE49-F238E27FC236}">
                <a16:creationId xmlns:a16="http://schemas.microsoft.com/office/drawing/2014/main" xmlns="" id="{85848D79-DCBA-4A17-A917-217593D1F9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417998" y="4434698"/>
            <a:ext cx="1885176" cy="1873956"/>
          </a:xfrm>
          <a:prstGeom prst="rect">
            <a:avLst/>
          </a:prstGeom>
        </p:spPr>
      </p:pic>
      <p:pic>
        <p:nvPicPr>
          <p:cNvPr id="17" name="Picture 16">
            <a:extLst>
              <a:ext uri="{FF2B5EF4-FFF2-40B4-BE49-F238E27FC236}">
                <a16:creationId xmlns:a16="http://schemas.microsoft.com/office/drawing/2014/main" xmlns="" id="{685547E7-DD94-4DE6-8645-532EDF42C2C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286000" y="1837169"/>
            <a:ext cx="8229600" cy="3962400"/>
          </a:xfrm>
          <a:prstGeom prst="rect">
            <a:avLst/>
          </a:prstGeom>
        </p:spPr>
      </p:pic>
      <p:pic>
        <p:nvPicPr>
          <p:cNvPr id="5" name="Picture 4">
            <a:extLst>
              <a:ext uri="{FF2B5EF4-FFF2-40B4-BE49-F238E27FC236}">
                <a16:creationId xmlns:a16="http://schemas.microsoft.com/office/drawing/2014/main" xmlns="" id="{10E024FF-4DAE-4158-9338-76E3DF86FBAD}"/>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26414" y="3705773"/>
            <a:ext cx="2333836" cy="3071294"/>
          </a:xfrm>
          <a:prstGeom prst="rect">
            <a:avLst/>
          </a:prstGeom>
        </p:spPr>
      </p:pic>
      <p:pic>
        <p:nvPicPr>
          <p:cNvPr id="170" name="Picture 169">
            <a:extLst>
              <a:ext uri="{FF2B5EF4-FFF2-40B4-BE49-F238E27FC236}">
                <a16:creationId xmlns:a16="http://schemas.microsoft.com/office/drawing/2014/main" xmlns="" id="{6300725D-30A1-4B11-A2A4-F51AFB027C8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9505961" y="3809999"/>
            <a:ext cx="2204680" cy="2906729"/>
          </a:xfrm>
          <a:prstGeom prst="rect">
            <a:avLst/>
          </a:prstGeom>
        </p:spPr>
      </p:pic>
      <p:pic>
        <p:nvPicPr>
          <p:cNvPr id="3" name="Picture 2">
            <a:extLst>
              <a:ext uri="{FF2B5EF4-FFF2-40B4-BE49-F238E27FC236}">
                <a16:creationId xmlns:a16="http://schemas.microsoft.com/office/drawing/2014/main" xmlns="" id="{0E61D73D-60D4-BC2D-1948-8D7C21F7235B}"/>
              </a:ext>
            </a:extLst>
          </p:cNvPr>
          <p:cNvPicPr>
            <a:picLocks noChangeAspect="1"/>
          </p:cNvPicPr>
          <p:nvPr/>
        </p:nvPicPr>
        <p:blipFill>
          <a:blip r:embed="rId12"/>
          <a:stretch>
            <a:fillRect/>
          </a:stretch>
        </p:blipFill>
        <p:spPr>
          <a:xfrm>
            <a:off x="3854354" y="2566410"/>
            <a:ext cx="4840644" cy="2523963"/>
          </a:xfrm>
          <a:prstGeom prst="rect">
            <a:avLst/>
          </a:prstGeom>
        </p:spPr>
      </p:pic>
    </p:spTree>
    <p:extLst>
      <p:ext uri="{BB962C8B-B14F-4D97-AF65-F5344CB8AC3E}">
        <p14:creationId xmlns:p14="http://schemas.microsoft.com/office/powerpoint/2010/main" val="3917520434"/>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70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70000">
                                          <p:cBhvr additive="base">
                                            <p:cTn id="7" dur="1000" fill="hold"/>
                                            <p:tgtEl>
                                              <p:spTgt spid="15"/>
                                            </p:tgtEl>
                                            <p:attrNameLst>
                                              <p:attrName>ppt_x</p:attrName>
                                            </p:attrNameLst>
                                          </p:cBhvr>
                                          <p:tavLst>
                                            <p:tav tm="0">
                                              <p:val>
                                                <p:strVal val="#ppt_x"/>
                                              </p:val>
                                            </p:tav>
                                            <p:tav tm="100000">
                                              <p:val>
                                                <p:strVal val="#ppt_x"/>
                                              </p:val>
                                            </p:tav>
                                          </p:tavLst>
                                        </p:anim>
                                        <p:anim calcmode="lin" valueType="num" p14:bounceEnd="70000">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70000">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14:bounceEnd="70000">
                                          <p:cBhvr additive="base">
                                            <p:cTn id="11" dur="1000" fill="hold"/>
                                            <p:tgtEl>
                                              <p:spTgt spid="16"/>
                                            </p:tgtEl>
                                            <p:attrNameLst>
                                              <p:attrName>ppt_x</p:attrName>
                                            </p:attrNameLst>
                                          </p:cBhvr>
                                          <p:tavLst>
                                            <p:tav tm="0">
                                              <p:val>
                                                <p:strVal val="#ppt_x"/>
                                              </p:val>
                                            </p:tav>
                                            <p:tav tm="100000">
                                              <p:val>
                                                <p:strVal val="#ppt_x"/>
                                              </p:val>
                                            </p:tav>
                                          </p:tavLst>
                                        </p:anim>
                                        <p:anim calcmode="lin" valueType="num" p14:bounceEnd="70000">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70000">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14:bounceEnd="70000">
                                          <p:cBhvr additive="base">
                                            <p:cTn id="15" dur="1000" fill="hold"/>
                                            <p:tgtEl>
                                              <p:spTgt spid="14"/>
                                            </p:tgtEl>
                                            <p:attrNameLst>
                                              <p:attrName>ppt_x</p:attrName>
                                            </p:attrNameLst>
                                          </p:cBhvr>
                                          <p:tavLst>
                                            <p:tav tm="0">
                                              <p:val>
                                                <p:strVal val="#ppt_x"/>
                                              </p:val>
                                            </p:tav>
                                            <p:tav tm="100000">
                                              <p:val>
                                                <p:strVal val="#ppt_x"/>
                                              </p:val>
                                            </p:tav>
                                          </p:tavLst>
                                        </p:anim>
                                        <p:anim calcmode="lin" valueType="num" p14:bounceEnd="70000">
                                          <p:cBhvr additive="base">
                                            <p:cTn id="16" dur="10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70000">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14:bounceEnd="70000">
                                          <p:cBhvr additive="base">
                                            <p:cTn id="19" dur="1000" fill="hold"/>
                                            <p:tgtEl>
                                              <p:spTgt spid="13"/>
                                            </p:tgtEl>
                                            <p:attrNameLst>
                                              <p:attrName>ppt_x</p:attrName>
                                            </p:attrNameLst>
                                          </p:cBhvr>
                                          <p:tavLst>
                                            <p:tav tm="0">
                                              <p:val>
                                                <p:strVal val="#ppt_x"/>
                                              </p:val>
                                            </p:tav>
                                            <p:tav tm="100000">
                                              <p:val>
                                                <p:strVal val="#ppt_x"/>
                                              </p:val>
                                            </p:tav>
                                          </p:tavLst>
                                        </p:anim>
                                        <p:anim calcmode="lin" valueType="num" p14:bounceEnd="70000">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70000">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14:bounceEnd="70000">
                                          <p:cBhvr additive="base">
                                            <p:cTn id="23" dur="1000" fill="hold"/>
                                            <p:tgtEl>
                                              <p:spTgt spid="12"/>
                                            </p:tgtEl>
                                            <p:attrNameLst>
                                              <p:attrName>ppt_x</p:attrName>
                                            </p:attrNameLst>
                                          </p:cBhvr>
                                          <p:tavLst>
                                            <p:tav tm="0">
                                              <p:val>
                                                <p:strVal val="#ppt_x"/>
                                              </p:val>
                                            </p:tav>
                                            <p:tav tm="100000">
                                              <p:val>
                                                <p:strVal val="#ppt_x"/>
                                              </p:val>
                                            </p:tav>
                                          </p:tavLst>
                                        </p:anim>
                                        <p:anim calcmode="lin" valueType="num" p14:bounceEnd="70000">
                                          <p:cBhvr additive="base">
                                            <p:cTn id="24" dur="1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70000">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14:bounceEnd="70000">
                                          <p:cBhvr additive="base">
                                            <p:cTn id="27" dur="1000" fill="hold"/>
                                            <p:tgtEl>
                                              <p:spTgt spid="11"/>
                                            </p:tgtEl>
                                            <p:attrNameLst>
                                              <p:attrName>ppt_x</p:attrName>
                                            </p:attrNameLst>
                                          </p:cBhvr>
                                          <p:tavLst>
                                            <p:tav tm="0">
                                              <p:val>
                                                <p:strVal val="#ppt_x"/>
                                              </p:val>
                                            </p:tav>
                                            <p:tav tm="100000">
                                              <p:val>
                                                <p:strVal val="#ppt_x"/>
                                              </p:val>
                                            </p:tav>
                                          </p:tavLst>
                                        </p:anim>
                                        <p:anim calcmode="lin" valueType="num" p14:bounceEnd="70000">
                                          <p:cBhvr additive="base">
                                            <p:cTn id="28" dur="10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70000">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14:bounceEnd="70000">
                                          <p:cBhvr additive="base">
                                            <p:cTn id="31" dur="1000" fill="hold"/>
                                            <p:tgtEl>
                                              <p:spTgt spid="17"/>
                                            </p:tgtEl>
                                            <p:attrNameLst>
                                              <p:attrName>ppt_x</p:attrName>
                                            </p:attrNameLst>
                                          </p:cBhvr>
                                          <p:tavLst>
                                            <p:tav tm="0">
                                              <p:val>
                                                <p:strVal val="#ppt_x"/>
                                              </p:val>
                                            </p:tav>
                                            <p:tav tm="100000">
                                              <p:val>
                                                <p:strVal val="#ppt_x"/>
                                              </p:val>
                                            </p:tav>
                                          </p:tavLst>
                                        </p:anim>
                                        <p:anim calcmode="lin" valueType="num" p14:bounceEnd="70000">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8" fill="hold" nodeType="withEffect" p14:presetBounceEnd="70000">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14:bounceEnd="70000">
                                          <p:cBhvr additive="base">
                                            <p:cTn id="35" dur="1000" fill="hold"/>
                                            <p:tgtEl>
                                              <p:spTgt spid="5"/>
                                            </p:tgtEl>
                                            <p:attrNameLst>
                                              <p:attrName>ppt_x</p:attrName>
                                            </p:attrNameLst>
                                          </p:cBhvr>
                                          <p:tavLst>
                                            <p:tav tm="0">
                                              <p:val>
                                                <p:strVal val="0-#ppt_w/2"/>
                                              </p:val>
                                            </p:tav>
                                            <p:tav tm="100000">
                                              <p:val>
                                                <p:strVal val="#ppt_x"/>
                                              </p:val>
                                            </p:tav>
                                          </p:tavLst>
                                        </p:anim>
                                        <p:anim calcmode="lin" valueType="num" p14:bounceEnd="70000">
                                          <p:cBhvr additive="base">
                                            <p:cTn id="36" dur="100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14:presetBounceEnd="70000">
                                      <p:stCondLst>
                                        <p:cond delay="0"/>
                                      </p:stCondLst>
                                      <p:childTnLst>
                                        <p:set>
                                          <p:cBhvr>
                                            <p:cTn id="38" dur="1" fill="hold">
                                              <p:stCondLst>
                                                <p:cond delay="0"/>
                                              </p:stCondLst>
                                            </p:cTn>
                                            <p:tgtEl>
                                              <p:spTgt spid="170"/>
                                            </p:tgtEl>
                                            <p:attrNameLst>
                                              <p:attrName>style.visibility</p:attrName>
                                            </p:attrNameLst>
                                          </p:cBhvr>
                                          <p:to>
                                            <p:strVal val="visible"/>
                                          </p:to>
                                        </p:set>
                                        <p:anim calcmode="lin" valueType="num" p14:bounceEnd="70000">
                                          <p:cBhvr additive="base">
                                            <p:cTn id="39" dur="1000" fill="hold"/>
                                            <p:tgtEl>
                                              <p:spTgt spid="170"/>
                                            </p:tgtEl>
                                            <p:attrNameLst>
                                              <p:attrName>ppt_x</p:attrName>
                                            </p:attrNameLst>
                                          </p:cBhvr>
                                          <p:tavLst>
                                            <p:tav tm="0">
                                              <p:val>
                                                <p:strVal val="1+#ppt_w/2"/>
                                              </p:val>
                                            </p:tav>
                                            <p:tav tm="100000">
                                              <p:val>
                                                <p:strVal val="#ppt_x"/>
                                              </p:val>
                                            </p:tav>
                                          </p:tavLst>
                                        </p:anim>
                                        <p:anim calcmode="lin" valueType="num" p14:bounceEnd="70000">
                                          <p:cBhvr additive="base">
                                            <p:cTn id="40" dur="1000" fill="hold"/>
                                            <p:tgtEl>
                                              <p:spTgt spid="17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down)">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ppt_x"/>
                                              </p:val>
                                            </p:tav>
                                            <p:tav tm="100000">
                                              <p:val>
                                                <p:strVal val="#ppt_x"/>
                                              </p:val>
                                            </p:tav>
                                          </p:tavLst>
                                        </p:anim>
                                        <p:anim calcmode="lin" valueType="num">
                                          <p:cBhvr additive="base">
                                            <p:cTn id="16" dur="10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ppt_x"/>
                                              </p:val>
                                            </p:tav>
                                            <p:tav tm="100000">
                                              <p:val>
                                                <p:strVal val="#ppt_x"/>
                                              </p:val>
                                            </p:tav>
                                          </p:tavLst>
                                        </p:anim>
                                        <p:anim calcmode="lin" valueType="num">
                                          <p:cBhvr additive="base">
                                            <p:cTn id="24" dur="1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1000" fill="hold"/>
                                            <p:tgtEl>
                                              <p:spTgt spid="11"/>
                                            </p:tgtEl>
                                            <p:attrNameLst>
                                              <p:attrName>ppt_x</p:attrName>
                                            </p:attrNameLst>
                                          </p:cBhvr>
                                          <p:tavLst>
                                            <p:tav tm="0">
                                              <p:val>
                                                <p:strVal val="#ppt_x"/>
                                              </p:val>
                                            </p:tav>
                                            <p:tav tm="100000">
                                              <p:val>
                                                <p:strVal val="#ppt_x"/>
                                              </p:val>
                                            </p:tav>
                                          </p:tavLst>
                                        </p:anim>
                                        <p:anim calcmode="lin" valueType="num">
                                          <p:cBhvr additive="base">
                                            <p:cTn id="28" dur="10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1000" fill="hold"/>
                                            <p:tgtEl>
                                              <p:spTgt spid="5"/>
                                            </p:tgtEl>
                                            <p:attrNameLst>
                                              <p:attrName>ppt_x</p:attrName>
                                            </p:attrNameLst>
                                          </p:cBhvr>
                                          <p:tavLst>
                                            <p:tav tm="0">
                                              <p:val>
                                                <p:strVal val="0-#ppt_w/2"/>
                                              </p:val>
                                            </p:tav>
                                            <p:tav tm="100000">
                                              <p:val>
                                                <p:strVal val="#ppt_x"/>
                                              </p:val>
                                            </p:tav>
                                          </p:tavLst>
                                        </p:anim>
                                        <p:anim calcmode="lin" valueType="num">
                                          <p:cBhvr additive="base">
                                            <p:cTn id="36" dur="100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170"/>
                                            </p:tgtEl>
                                            <p:attrNameLst>
                                              <p:attrName>style.visibility</p:attrName>
                                            </p:attrNameLst>
                                          </p:cBhvr>
                                          <p:to>
                                            <p:strVal val="visible"/>
                                          </p:to>
                                        </p:set>
                                        <p:anim calcmode="lin" valueType="num">
                                          <p:cBhvr additive="base">
                                            <p:cTn id="39" dur="1000" fill="hold"/>
                                            <p:tgtEl>
                                              <p:spTgt spid="170"/>
                                            </p:tgtEl>
                                            <p:attrNameLst>
                                              <p:attrName>ppt_x</p:attrName>
                                            </p:attrNameLst>
                                          </p:cBhvr>
                                          <p:tavLst>
                                            <p:tav tm="0">
                                              <p:val>
                                                <p:strVal val="1+#ppt_w/2"/>
                                              </p:val>
                                            </p:tav>
                                            <p:tav tm="100000">
                                              <p:val>
                                                <p:strVal val="#ppt_x"/>
                                              </p:val>
                                            </p:tav>
                                          </p:tavLst>
                                        </p:anim>
                                        <p:anim calcmode="lin" valueType="num">
                                          <p:cBhvr additive="base">
                                            <p:cTn id="40" dur="1000" fill="hold"/>
                                            <p:tgtEl>
                                              <p:spTgt spid="17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down)">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xmlns="" name="Blank.potx" id="{4C410E64-73D4-4894-A16A-B0A564A2C1B3}" vid="{BD11DD77-7AB8-40E7-98B4-F754939C4E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1823</TotalTime>
  <Words>285</Words>
  <Application>Microsoft Office PowerPoint</Application>
  <PresentationFormat>Custom</PresentationFormat>
  <Paragraphs>47</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Mai</cp:lastModifiedBy>
  <cp:revision>15</cp:revision>
  <dcterms:created xsi:type="dcterms:W3CDTF">2021-12-04T14:01:21Z</dcterms:created>
  <dcterms:modified xsi:type="dcterms:W3CDTF">2026-02-13T01:15:51Z</dcterms:modified>
</cp:coreProperties>
</file>