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8" r:id="rId2"/>
    <p:sldMasterId id="2147483716" r:id="rId3"/>
    <p:sldMasterId id="2147483730" r:id="rId4"/>
  </p:sldMasterIdLst>
  <p:notesMasterIdLst>
    <p:notesMasterId r:id="rId25"/>
  </p:notesMasterIdLst>
  <p:sldIdLst>
    <p:sldId id="282" r:id="rId5"/>
    <p:sldId id="295" r:id="rId6"/>
    <p:sldId id="298" r:id="rId7"/>
    <p:sldId id="299" r:id="rId8"/>
    <p:sldId id="300" r:id="rId9"/>
    <p:sldId id="301" r:id="rId10"/>
    <p:sldId id="302" r:id="rId11"/>
    <p:sldId id="308" r:id="rId12"/>
    <p:sldId id="309" r:id="rId13"/>
    <p:sldId id="285" r:id="rId14"/>
    <p:sldId id="297" r:id="rId15"/>
    <p:sldId id="310" r:id="rId16"/>
    <p:sldId id="311" r:id="rId17"/>
    <p:sldId id="304" r:id="rId18"/>
    <p:sldId id="305" r:id="rId19"/>
    <p:sldId id="306" r:id="rId20"/>
    <p:sldId id="307" r:id="rId21"/>
    <p:sldId id="284" r:id="rId22"/>
    <p:sldId id="314" r:id="rId23"/>
    <p:sldId id="313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30E9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78006" autoAdjust="0"/>
  </p:normalViewPr>
  <p:slideViewPr>
    <p:cSldViewPr snapToGrid="0">
      <p:cViewPr varScale="1">
        <p:scale>
          <a:sx n="55" d="100"/>
          <a:sy n="55" d="100"/>
        </p:scale>
        <p:origin x="126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658471-1965-410E-955E-51BB3152653F}" type="datetimeFigureOut">
              <a:rPr lang="en-US" smtClean="0"/>
              <a:t>28.03.2022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537186-DE0A-4547-B673-10D209926D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0257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31747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 eaLnBrk="1" hangingPunct="1">
              <a:spcBef>
                <a:spcPct val="0"/>
              </a:spcBef>
            </a:pPr>
            <a:endParaRPr lang="zh-CN" altLang="en-US" dirty="0">
              <a:ea typeface="SimSun" panose="02010600030101010101" pitchFamily="2" charset="-122"/>
            </a:endParaRPr>
          </a:p>
        </p:txBody>
      </p:sp>
      <p:sp>
        <p:nvSpPr>
          <p:cNvPr id="31748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26248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 eaLnBrk="1" hangingPunct="1">
              <a:spcBef>
                <a:spcPct val="0"/>
              </a:spcBef>
            </a:pPr>
            <a:endParaRPr lang="vi-VN" altLang="vi-VN" dirty="0"/>
          </a:p>
        </p:txBody>
      </p:sp>
      <p:sp>
        <p:nvSpPr>
          <p:cNvPr id="44036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vi-V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vi-V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48325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 eaLnBrk="1" hangingPunct="1">
              <a:spcBef>
                <a:spcPct val="0"/>
              </a:spcBef>
            </a:pPr>
            <a:endParaRPr lang="vi-VN" altLang="vi-VN" dirty="0"/>
          </a:p>
        </p:txBody>
      </p:sp>
      <p:sp>
        <p:nvSpPr>
          <p:cNvPr id="44036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vi-V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vi-V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6120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 eaLnBrk="1" hangingPunct="1">
              <a:spcBef>
                <a:spcPct val="0"/>
              </a:spcBef>
            </a:pPr>
            <a:endParaRPr lang="vi-VN" altLang="vi-VN" dirty="0"/>
          </a:p>
        </p:txBody>
      </p:sp>
      <p:sp>
        <p:nvSpPr>
          <p:cNvPr id="44036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vi-V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vi-V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4656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 eaLnBrk="1" hangingPunct="1">
              <a:spcBef>
                <a:spcPct val="0"/>
              </a:spcBef>
            </a:pPr>
            <a:endParaRPr lang="vi-VN" altLang="vi-VN" dirty="0"/>
          </a:p>
        </p:txBody>
      </p:sp>
      <p:sp>
        <p:nvSpPr>
          <p:cNvPr id="44036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vi-V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vi-V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0961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 eaLnBrk="1" hangingPunct="1">
              <a:spcBef>
                <a:spcPct val="0"/>
              </a:spcBef>
            </a:pPr>
            <a:endParaRPr lang="vi-VN" altLang="vi-VN" dirty="0"/>
          </a:p>
        </p:txBody>
      </p:sp>
      <p:sp>
        <p:nvSpPr>
          <p:cNvPr id="44036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vi-V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vi-V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84822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 eaLnBrk="1" hangingPunct="1">
              <a:spcBef>
                <a:spcPct val="0"/>
              </a:spcBef>
            </a:pPr>
            <a:endParaRPr lang="vi-VN" altLang="vi-VN" dirty="0"/>
          </a:p>
        </p:txBody>
      </p:sp>
      <p:sp>
        <p:nvSpPr>
          <p:cNvPr id="44036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vi-V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vi-V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73642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 eaLnBrk="1" hangingPunct="1">
              <a:spcBef>
                <a:spcPct val="0"/>
              </a:spcBef>
            </a:pPr>
            <a:endParaRPr lang="vi-VN" altLang="vi-VN" dirty="0"/>
          </a:p>
        </p:txBody>
      </p:sp>
      <p:sp>
        <p:nvSpPr>
          <p:cNvPr id="44036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vi-V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altLang="vi-V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41152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 eaLnBrk="1" hangingPunct="1">
              <a:spcBef>
                <a:spcPct val="0"/>
              </a:spcBef>
            </a:pPr>
            <a:endParaRPr lang="vi-VN" altLang="vi-VN" dirty="0"/>
          </a:p>
        </p:txBody>
      </p:sp>
      <p:sp>
        <p:nvSpPr>
          <p:cNvPr id="44036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vi-V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vi-V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49824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 eaLnBrk="1" hangingPunct="1">
              <a:spcBef>
                <a:spcPct val="0"/>
              </a:spcBef>
            </a:pPr>
            <a:endParaRPr lang="vi-VN" altLang="vi-VN" dirty="0"/>
          </a:p>
        </p:txBody>
      </p:sp>
      <p:sp>
        <p:nvSpPr>
          <p:cNvPr id="44036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vi-V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vi-V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85003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 eaLnBrk="1" hangingPunct="1">
              <a:spcBef>
                <a:spcPct val="0"/>
              </a:spcBef>
            </a:pPr>
            <a:endParaRPr lang="vi-VN" altLang="vi-VN" dirty="0"/>
          </a:p>
        </p:txBody>
      </p:sp>
      <p:sp>
        <p:nvSpPr>
          <p:cNvPr id="44036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vi-V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vi-V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70888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 eaLnBrk="1" hangingPunct="1">
              <a:spcBef>
                <a:spcPct val="0"/>
              </a:spcBef>
            </a:pPr>
            <a:endParaRPr lang="vi-VN" altLang="vi-VN" dirty="0"/>
          </a:p>
        </p:txBody>
      </p:sp>
      <p:sp>
        <p:nvSpPr>
          <p:cNvPr id="44036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vi-V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vi-V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17995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 eaLnBrk="1" hangingPunct="1">
              <a:spcBef>
                <a:spcPct val="0"/>
              </a:spcBef>
            </a:pPr>
            <a:endParaRPr lang="vi-VN" altLang="vi-VN" dirty="0"/>
          </a:p>
        </p:txBody>
      </p:sp>
      <p:sp>
        <p:nvSpPr>
          <p:cNvPr id="44036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vi-V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vi-V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15039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 eaLnBrk="1" hangingPunct="1">
              <a:spcBef>
                <a:spcPct val="0"/>
              </a:spcBef>
            </a:pPr>
            <a:endParaRPr lang="vi-VN" altLang="vi-VN" dirty="0"/>
          </a:p>
        </p:txBody>
      </p:sp>
      <p:sp>
        <p:nvSpPr>
          <p:cNvPr id="44036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vi-V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vi-V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6191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 eaLnBrk="1" hangingPunct="1">
              <a:spcBef>
                <a:spcPct val="0"/>
              </a:spcBef>
            </a:pPr>
            <a:endParaRPr lang="vi-VN" altLang="vi-VN" dirty="0"/>
          </a:p>
        </p:txBody>
      </p:sp>
      <p:sp>
        <p:nvSpPr>
          <p:cNvPr id="44036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vi-V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vi-V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63085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 eaLnBrk="1" hangingPunct="1">
              <a:spcBef>
                <a:spcPct val="0"/>
              </a:spcBef>
            </a:pPr>
            <a:endParaRPr lang="vi-VN" altLang="vi-VN" dirty="0"/>
          </a:p>
        </p:txBody>
      </p:sp>
      <p:sp>
        <p:nvSpPr>
          <p:cNvPr id="35844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vi-V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vi-V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9267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4" name="Date Placeholder 29"/>
          <p:cNvSpPr>
            <a:spLocks noGrp="1"/>
          </p:cNvSpPr>
          <p:nvPr>
            <p:ph type="dt" sz="half" idx="2"/>
          </p:nvPr>
        </p:nvSpPr>
        <p:spPr>
          <a:xfrm>
            <a:off x="609274" y="6356351"/>
            <a:ext cx="2844366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DBF5F9">
                  <a:shade val="90000"/>
                </a:srgbClr>
              </a:solidFill>
              <a:latin typeface="Times New Roman" panose="02020603050405020304" pitchFamily="18" charset="0"/>
            </a:endParaRPr>
          </a:p>
        </p:txBody>
      </p:sp>
      <p:sp>
        <p:nvSpPr>
          <p:cNvPr id="15" name="Footer Placeholder 18"/>
          <p:cNvSpPr>
            <a:spLocks noGrp="1"/>
          </p:cNvSpPr>
          <p:nvPr>
            <p:ph type="ftr" sz="quarter" idx="3"/>
          </p:nvPr>
        </p:nvSpPr>
        <p:spPr>
          <a:xfrm>
            <a:off x="3556272" y="6356351"/>
            <a:ext cx="4470183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DBF5F9">
                  <a:shade val="90000"/>
                </a:srgbClr>
              </a:solidFill>
              <a:latin typeface="Times New Roman" panose="02020603050405020304" pitchFamily="18" charset="0"/>
            </a:endParaRPr>
          </a:p>
        </p:txBody>
      </p:sp>
      <p:sp>
        <p:nvSpPr>
          <p:cNvPr id="16" name="Slide Number Placeholder 26"/>
          <p:cNvSpPr>
            <a:spLocks noGrp="1"/>
          </p:cNvSpPr>
          <p:nvPr>
            <p:ph type="sldNum" sz="quarter" idx="4"/>
          </p:nvPr>
        </p:nvSpPr>
        <p:spPr>
          <a:xfrm>
            <a:off x="10566183" y="6356351"/>
            <a:ext cx="1016543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A0DB2DC-4C9A-4742-B13C-FB6460FD3503}" type="slidenum">
              <a:rPr lang="en-US" altLang="vi-VN" smtClean="0">
                <a:solidFill>
                  <a:srgbClr val="D1EAEE"/>
                </a:solidFill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vi-VN" dirty="0">
              <a:solidFill>
                <a:srgbClr val="D1EAEE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26054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4617B">
                  <a:shade val="90000"/>
                </a:srgb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4617B">
                  <a:shade val="90000"/>
                </a:srgb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A0DB2DC-4C9A-4742-B13C-FB6460FD3503}" type="slidenum">
              <a:rPr lang="en-US" altLang="vi-VN" smtClean="0"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vi-VN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3343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4617B">
                  <a:shade val="90000"/>
                </a:srgb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4617B">
                  <a:shade val="90000"/>
                </a:srgb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A0DB2DC-4C9A-4742-B13C-FB6460FD3503}" type="slidenum">
              <a:rPr lang="en-US" altLang="vi-VN" smtClean="0"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vi-VN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45819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1" y="274640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Date Placeholder 2"/>
          <p:cNvSpPr>
            <a:spLocks noGrp="1"/>
          </p:cNvSpPr>
          <p:nvPr>
            <p:ph type="dt" sz="half" idx="2"/>
          </p:nvPr>
        </p:nvSpPr>
        <p:spPr>
          <a:xfrm>
            <a:off x="609274" y="6245225"/>
            <a:ext cx="2844366" cy="476250"/>
          </a:xfrm>
          <a:prstGeom prst="rect">
            <a:avLst/>
          </a:prstGeom>
        </p:spPr>
        <p:txBody>
          <a:bodyPr vert="horz" lIns="0" tIns="0" rIns="0" bIns="0" anchor="b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4617B">
                  <a:shade val="90000"/>
                </a:srgbClr>
              </a:solidFill>
              <a:latin typeface="Times New Roman" panose="02020603050405020304" pitchFamily="18" charset="0"/>
            </a:endParaRPr>
          </a:p>
        </p:txBody>
      </p:sp>
      <p:sp>
        <p:nvSpPr>
          <p:cNvPr id="15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165547" y="6245225"/>
            <a:ext cx="3860909" cy="476250"/>
          </a:xfrm>
          <a:prstGeom prst="rect">
            <a:avLst/>
          </a:prstGeom>
        </p:spPr>
        <p:txBody>
          <a:bodyPr vert="horz" lIns="0" tIns="0" rIns="0" bIns="0" anchor="b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4617B">
                  <a:shade val="90000"/>
                </a:srgbClr>
              </a:solidFill>
              <a:latin typeface="Times New Roman" panose="02020603050405020304" pitchFamily="18" charset="0"/>
            </a:endParaRPr>
          </a:p>
        </p:txBody>
      </p:sp>
      <p:sp>
        <p:nvSpPr>
          <p:cNvPr id="16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738361" y="6245225"/>
            <a:ext cx="2844366" cy="476250"/>
          </a:xfrm>
          <a:prstGeom prst="rect">
            <a:avLst/>
          </a:prstGeom>
        </p:spPr>
        <p:txBody>
          <a:bodyPr vert="horz" wrap="square" lIns="0" tIns="0" rIns="0" bIns="0" numCol="1" anchor="b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A0DB2DC-4C9A-4742-B13C-FB6460FD3503}" type="slidenum">
              <a:rPr lang="en-US" altLang="vi-VN" smtClean="0"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vi-VN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4368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组合 1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15" name="矩形 2"/>
            <p:cNvSpPr/>
            <p:nvPr/>
          </p:nvSpPr>
          <p:spPr>
            <a:xfrm>
              <a:off x="0" y="0"/>
              <a:ext cx="12192000" cy="48286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457200" lvl="1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lvl="2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lvl="3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lvl="4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tantia" panose="02030602050306030303" pitchFamily="18" charset="0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6" name="矩形 3"/>
            <p:cNvSpPr/>
            <p:nvPr/>
          </p:nvSpPr>
          <p:spPr>
            <a:xfrm>
              <a:off x="0" y="482861"/>
              <a:ext cx="12192000" cy="481298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457200" lvl="1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lvl="2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lvl="3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lvl="4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tantia" panose="02030602050306030303" pitchFamily="18" charset="0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7" name="矩形 4"/>
            <p:cNvSpPr/>
            <p:nvPr/>
          </p:nvSpPr>
          <p:spPr>
            <a:xfrm>
              <a:off x="0" y="964159"/>
              <a:ext cx="12192000" cy="482860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457200" lvl="1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lvl="2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lvl="3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lvl="4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tantia" panose="02030602050306030303" pitchFamily="18" charset="0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矩形 5"/>
            <p:cNvSpPr/>
            <p:nvPr/>
          </p:nvSpPr>
          <p:spPr>
            <a:xfrm>
              <a:off x="0" y="1447019"/>
              <a:ext cx="12192000" cy="481298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457200" lvl="1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lvl="2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lvl="3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lvl="4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tantia" panose="02030602050306030303" pitchFamily="18" charset="0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0" name="矩形 6"/>
            <p:cNvSpPr/>
            <p:nvPr/>
          </p:nvSpPr>
          <p:spPr>
            <a:xfrm>
              <a:off x="0" y="1928318"/>
              <a:ext cx="12192000" cy="48286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457200" lvl="1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lvl="2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lvl="3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lvl="4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tantia" panose="02030602050306030303" pitchFamily="18" charset="0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1" name="矩形 7"/>
            <p:cNvSpPr/>
            <p:nvPr/>
          </p:nvSpPr>
          <p:spPr>
            <a:xfrm>
              <a:off x="0" y="2411179"/>
              <a:ext cx="12192000" cy="481298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457200" lvl="1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lvl="2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lvl="3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lvl="4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tantia" panose="02030602050306030303" pitchFamily="18" charset="0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3" name="矩形 8"/>
            <p:cNvSpPr/>
            <p:nvPr/>
          </p:nvSpPr>
          <p:spPr>
            <a:xfrm>
              <a:off x="0" y="2892477"/>
              <a:ext cx="12192000" cy="482860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457200" lvl="1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lvl="2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lvl="3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lvl="4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tantia" panose="02030602050306030303" pitchFamily="18" charset="0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4" name="矩形 9"/>
            <p:cNvSpPr/>
            <p:nvPr/>
          </p:nvSpPr>
          <p:spPr>
            <a:xfrm>
              <a:off x="0" y="3375337"/>
              <a:ext cx="12192000" cy="48286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457200" lvl="1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lvl="2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lvl="3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lvl="4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tantia" panose="02030602050306030303" pitchFamily="18" charset="0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5" name="矩形 10"/>
            <p:cNvSpPr/>
            <p:nvPr/>
          </p:nvSpPr>
          <p:spPr>
            <a:xfrm>
              <a:off x="0" y="3858198"/>
              <a:ext cx="12192000" cy="481298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457200" lvl="1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lvl="2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lvl="3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lvl="4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tantia" panose="02030602050306030303" pitchFamily="18" charset="0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6" name="矩形 11"/>
            <p:cNvSpPr/>
            <p:nvPr/>
          </p:nvSpPr>
          <p:spPr>
            <a:xfrm>
              <a:off x="0" y="4339496"/>
              <a:ext cx="12192000" cy="482860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457200" lvl="1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lvl="2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lvl="3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lvl="4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tantia" panose="02030602050306030303" pitchFamily="18" charset="0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7" name="矩形 12"/>
            <p:cNvSpPr/>
            <p:nvPr/>
          </p:nvSpPr>
          <p:spPr>
            <a:xfrm>
              <a:off x="0" y="4822356"/>
              <a:ext cx="12192000" cy="481298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457200" lvl="1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lvl="2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lvl="3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lvl="4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tantia" panose="02030602050306030303" pitchFamily="18" charset="0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8" name="矩形 13"/>
            <p:cNvSpPr/>
            <p:nvPr/>
          </p:nvSpPr>
          <p:spPr>
            <a:xfrm>
              <a:off x="0" y="5303655"/>
              <a:ext cx="12192000" cy="48286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457200" lvl="1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lvl="2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lvl="3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lvl="4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tantia" panose="02030602050306030303" pitchFamily="18" charset="0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9" name="矩形 14"/>
            <p:cNvSpPr/>
            <p:nvPr/>
          </p:nvSpPr>
          <p:spPr>
            <a:xfrm>
              <a:off x="0" y="5786516"/>
              <a:ext cx="12192000" cy="481298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457200" lvl="1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lvl="2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lvl="3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lvl="4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tantia" panose="02030602050306030303" pitchFamily="18" charset="0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30" name="矩形 15"/>
            <p:cNvSpPr/>
            <p:nvPr/>
          </p:nvSpPr>
          <p:spPr>
            <a:xfrm>
              <a:off x="0" y="6267814"/>
              <a:ext cx="12192000" cy="482860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457200" lvl="1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lvl="2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lvl="3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lvl="4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tantia" panose="02030602050306030303" pitchFamily="18" charset="0"/>
                <a:ea typeface="SimSun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50301824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4" name="Date Placeholder 29"/>
          <p:cNvSpPr>
            <a:spLocks noGrp="1"/>
          </p:cNvSpPr>
          <p:nvPr>
            <p:ph type="dt" sz="half" idx="2"/>
          </p:nvPr>
        </p:nvSpPr>
        <p:spPr>
          <a:xfrm>
            <a:off x="609274" y="6356351"/>
            <a:ext cx="2844366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DBF5F9">
                  <a:shade val="90000"/>
                </a:srgbClr>
              </a:solidFill>
              <a:latin typeface="Times New Roman" panose="02020603050405020304" pitchFamily="18" charset="0"/>
            </a:endParaRPr>
          </a:p>
        </p:txBody>
      </p:sp>
      <p:sp>
        <p:nvSpPr>
          <p:cNvPr id="15" name="Footer Placeholder 18"/>
          <p:cNvSpPr>
            <a:spLocks noGrp="1"/>
          </p:cNvSpPr>
          <p:nvPr>
            <p:ph type="ftr" sz="quarter" idx="3"/>
          </p:nvPr>
        </p:nvSpPr>
        <p:spPr>
          <a:xfrm>
            <a:off x="3556272" y="6356351"/>
            <a:ext cx="4470183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DBF5F9">
                  <a:shade val="90000"/>
                </a:srgbClr>
              </a:solidFill>
              <a:latin typeface="Times New Roman" panose="02020603050405020304" pitchFamily="18" charset="0"/>
            </a:endParaRPr>
          </a:p>
        </p:txBody>
      </p:sp>
      <p:sp>
        <p:nvSpPr>
          <p:cNvPr id="16" name="Slide Number Placeholder 26"/>
          <p:cNvSpPr>
            <a:spLocks noGrp="1"/>
          </p:cNvSpPr>
          <p:nvPr>
            <p:ph type="sldNum" sz="quarter" idx="4"/>
          </p:nvPr>
        </p:nvSpPr>
        <p:spPr>
          <a:xfrm>
            <a:off x="10566183" y="6356351"/>
            <a:ext cx="1016543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A0DB2DC-4C9A-4742-B13C-FB6460FD3503}" type="slidenum">
              <a:rPr lang="en-US" altLang="vi-VN" smtClean="0">
                <a:solidFill>
                  <a:srgbClr val="D1EAEE"/>
                </a:solidFill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vi-VN" dirty="0">
              <a:solidFill>
                <a:srgbClr val="D1EAEE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48695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4617B">
                  <a:shade val="90000"/>
                </a:srgb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4617B">
                  <a:shade val="90000"/>
                </a:srgb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A0DB2DC-4C9A-4742-B13C-FB6460FD3503}" type="slidenum">
              <a:rPr lang="en-US" altLang="vi-VN" smtClean="0"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vi-VN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37796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1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1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609274" y="6356351"/>
            <a:ext cx="2844366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DBF5F9">
                  <a:shade val="90000"/>
                </a:srgbClr>
              </a:solidFill>
              <a:latin typeface="Times New Roman" panose="02020603050405020304" pitchFamily="18" charset="0"/>
            </a:endParaRPr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56272" y="6356351"/>
            <a:ext cx="4470183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DBF5F9">
                  <a:shade val="90000"/>
                </a:srgbClr>
              </a:solidFill>
              <a:latin typeface="Times New Roman" panose="02020603050405020304" pitchFamily="18" charset="0"/>
            </a:endParaRP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66183" y="6356351"/>
            <a:ext cx="1016543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A0DB2DC-4C9A-4742-B13C-FB6460FD3503}" type="slidenum">
              <a:rPr lang="en-US" altLang="vi-VN" smtClean="0">
                <a:solidFill>
                  <a:srgbClr val="D1EAEE"/>
                </a:solidFill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vi-VN" dirty="0">
              <a:solidFill>
                <a:srgbClr val="D1EAEE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25370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70408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1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4617B">
                  <a:shade val="90000"/>
                </a:srgb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4617B">
                  <a:shade val="90000"/>
                </a:srgbClr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A0DB2DC-4C9A-4742-B13C-FB6460FD3503}" type="slidenum">
              <a:rPr lang="en-US" altLang="vi-VN" smtClean="0"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vi-VN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27114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70408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7" y="1859759"/>
            <a:ext cx="5389034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514600"/>
            <a:ext cx="5389034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4617B">
                  <a:shade val="90000"/>
                </a:srgbClr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4617B">
                  <a:shade val="90000"/>
                </a:srgbClr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A0DB2DC-4C9A-4742-B13C-FB6460FD3503}" type="slidenum">
              <a:rPr lang="en-US" altLang="vi-VN" smtClean="0"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vi-VN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03963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4617B">
                  <a:shade val="90000"/>
                </a:srgbClr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4617B">
                  <a:shade val="90000"/>
                </a:srgb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A0DB2DC-4C9A-4742-B13C-FB6460FD3503}" type="slidenum">
              <a:rPr lang="en-US" altLang="vi-VN" smtClean="0"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vi-VN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17633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4617B">
                  <a:shade val="90000"/>
                </a:srgb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4617B">
                  <a:shade val="90000"/>
                </a:srgb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A0DB2DC-4C9A-4742-B13C-FB6460FD3503}" type="slidenum">
              <a:rPr lang="en-US" altLang="vi-VN" smtClean="0"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vi-VN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02655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4617B">
                  <a:shade val="90000"/>
                </a:srgbClr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4617B">
                  <a:shade val="90000"/>
                </a:srgbClr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A0DB2DC-4C9A-4742-B13C-FB6460FD3503}" type="slidenum">
              <a:rPr lang="en-US" altLang="vi-VN" smtClean="0"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vi-VN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30987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1" y="514352"/>
            <a:ext cx="36576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1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4" y="1676400"/>
            <a:ext cx="6815666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4617B">
                  <a:shade val="90000"/>
                </a:srgb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4617B">
                  <a:shade val="90000"/>
                </a:srgbClr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A0DB2DC-4C9A-4742-B13C-FB6460FD3503}" type="slidenum">
              <a:rPr lang="en-US" altLang="vi-VN" smtClean="0"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vi-VN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1436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nip and Round Single Corner Rectangle 13"/>
          <p:cNvSpPr/>
          <p:nvPr/>
        </p:nvSpPr>
        <p:spPr>
          <a:xfrm rot="420000" flipV="1">
            <a:off x="4220935" y="1108075"/>
            <a:ext cx="7009912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15" name="Right Triangle 14"/>
          <p:cNvSpPr/>
          <p:nvPr/>
        </p:nvSpPr>
        <p:spPr>
          <a:xfrm rot="420000" flipV="1">
            <a:off x="10672074" y="5359401"/>
            <a:ext cx="206893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16" name="Freeform 15"/>
          <p:cNvSpPr/>
          <p:nvPr/>
        </p:nvSpPr>
        <p:spPr bwMode="auto">
          <a:xfrm flipV="1">
            <a:off x="-13033" y="5816600"/>
            <a:ext cx="12218065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17" name="Freeform 16"/>
          <p:cNvSpPr/>
          <p:nvPr/>
        </p:nvSpPr>
        <p:spPr bwMode="auto">
          <a:xfrm flipV="1">
            <a:off x="5841865" y="6219826"/>
            <a:ext cx="6350136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176998"/>
            <a:ext cx="2950464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1" y="2828785"/>
            <a:ext cx="29464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 vert="horz" wrap="square" lIns="91440" tIns="45720" rIns="91440" bIns="45720" numCol="1" anchor="t" anchorCtr="0" compatLnSpc="1">
            <a:normAutofit/>
          </a:bodyPr>
          <a:lstStyle>
            <a:lvl1pPr marL="0" indent="0">
              <a:buNone/>
              <a:defRPr sz="32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anose="05020102010507070707" pitchFamily="18" charset="2"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icon to add picture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" name="Date Placeholder 4"/>
          <p:cNvSpPr>
            <a:spLocks noGrp="1"/>
          </p:cNvSpPr>
          <p:nvPr>
            <p:ph type="dt" sz="half" idx="12"/>
          </p:nvPr>
        </p:nvSpPr>
        <p:spPr>
          <a:xfrm>
            <a:off x="609274" y="6356351"/>
            <a:ext cx="2844366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4617B">
                  <a:shade val="90000"/>
                </a:srgbClr>
              </a:solidFill>
              <a:latin typeface="Times New Roman" panose="02020603050405020304" pitchFamily="18" charset="0"/>
            </a:endParaRPr>
          </a:p>
        </p:txBody>
      </p:sp>
      <p:sp>
        <p:nvSpPr>
          <p:cNvPr id="20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3556272" y="6356351"/>
            <a:ext cx="4470183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4617B">
                  <a:shade val="90000"/>
                </a:srgbClr>
              </a:solidFill>
              <a:latin typeface="Times New Roman" panose="02020603050405020304" pitchFamily="18" charset="0"/>
            </a:endParaRPr>
          </a:p>
        </p:txBody>
      </p:sp>
      <p:sp>
        <p:nvSpPr>
          <p:cNvPr id="21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10769818" y="6356351"/>
            <a:ext cx="812909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A0DB2DC-4C9A-4742-B13C-FB6460FD3503}" type="slidenum">
              <a:rPr lang="en-US" altLang="vi-VN" smtClean="0"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vi-VN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09967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4617B">
                  <a:shade val="90000"/>
                </a:srgb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4617B">
                  <a:shade val="90000"/>
                </a:srgb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A0DB2DC-4C9A-4742-B13C-FB6460FD3503}" type="slidenum">
              <a:rPr lang="en-US" altLang="vi-VN" smtClean="0"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vi-VN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89482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4617B">
                  <a:shade val="90000"/>
                </a:srgb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4617B">
                  <a:shade val="90000"/>
                </a:srgb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A0DB2DC-4C9A-4742-B13C-FB6460FD3503}" type="slidenum">
              <a:rPr lang="en-US" altLang="vi-VN" smtClean="0"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vi-VN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47661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1" y="274640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Date Placeholder 2"/>
          <p:cNvSpPr>
            <a:spLocks noGrp="1"/>
          </p:cNvSpPr>
          <p:nvPr>
            <p:ph type="dt" sz="half" idx="2"/>
          </p:nvPr>
        </p:nvSpPr>
        <p:spPr>
          <a:xfrm>
            <a:off x="609274" y="6245225"/>
            <a:ext cx="2844366" cy="476250"/>
          </a:xfrm>
          <a:prstGeom prst="rect">
            <a:avLst/>
          </a:prstGeom>
        </p:spPr>
        <p:txBody>
          <a:bodyPr vert="horz" lIns="0" tIns="0" rIns="0" bIns="0" anchor="b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4617B">
                  <a:shade val="90000"/>
                </a:srgbClr>
              </a:solidFill>
              <a:latin typeface="Times New Roman" panose="02020603050405020304" pitchFamily="18" charset="0"/>
            </a:endParaRPr>
          </a:p>
        </p:txBody>
      </p:sp>
      <p:sp>
        <p:nvSpPr>
          <p:cNvPr id="15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165547" y="6245225"/>
            <a:ext cx="3860909" cy="476250"/>
          </a:xfrm>
          <a:prstGeom prst="rect">
            <a:avLst/>
          </a:prstGeom>
        </p:spPr>
        <p:txBody>
          <a:bodyPr vert="horz" lIns="0" tIns="0" rIns="0" bIns="0" anchor="b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4617B">
                  <a:shade val="90000"/>
                </a:srgbClr>
              </a:solidFill>
              <a:latin typeface="Times New Roman" panose="02020603050405020304" pitchFamily="18" charset="0"/>
            </a:endParaRPr>
          </a:p>
        </p:txBody>
      </p:sp>
      <p:sp>
        <p:nvSpPr>
          <p:cNvPr id="16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738361" y="6245225"/>
            <a:ext cx="2844366" cy="476250"/>
          </a:xfrm>
          <a:prstGeom prst="rect">
            <a:avLst/>
          </a:prstGeom>
        </p:spPr>
        <p:txBody>
          <a:bodyPr vert="horz" wrap="square" lIns="0" tIns="0" rIns="0" bIns="0" numCol="1" anchor="b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A0DB2DC-4C9A-4742-B13C-FB6460FD3503}" type="slidenum">
              <a:rPr lang="en-US" altLang="vi-VN" smtClean="0"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vi-VN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13654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组合 1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15" name="矩形 2"/>
            <p:cNvSpPr/>
            <p:nvPr/>
          </p:nvSpPr>
          <p:spPr>
            <a:xfrm>
              <a:off x="0" y="0"/>
              <a:ext cx="12192000" cy="48286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457200" lvl="1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lvl="2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lvl="3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lvl="4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tantia" panose="02030602050306030303" pitchFamily="18" charset="0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6" name="矩形 3"/>
            <p:cNvSpPr/>
            <p:nvPr/>
          </p:nvSpPr>
          <p:spPr>
            <a:xfrm>
              <a:off x="0" y="482861"/>
              <a:ext cx="12192000" cy="481298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457200" lvl="1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lvl="2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lvl="3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lvl="4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tantia" panose="02030602050306030303" pitchFamily="18" charset="0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7" name="矩形 4"/>
            <p:cNvSpPr/>
            <p:nvPr/>
          </p:nvSpPr>
          <p:spPr>
            <a:xfrm>
              <a:off x="0" y="964159"/>
              <a:ext cx="12192000" cy="482860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457200" lvl="1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lvl="2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lvl="3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lvl="4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tantia" panose="02030602050306030303" pitchFamily="18" charset="0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矩形 5"/>
            <p:cNvSpPr/>
            <p:nvPr/>
          </p:nvSpPr>
          <p:spPr>
            <a:xfrm>
              <a:off x="0" y="1447019"/>
              <a:ext cx="12192000" cy="481298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457200" lvl="1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lvl="2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lvl="3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lvl="4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tantia" panose="02030602050306030303" pitchFamily="18" charset="0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0" name="矩形 6"/>
            <p:cNvSpPr/>
            <p:nvPr/>
          </p:nvSpPr>
          <p:spPr>
            <a:xfrm>
              <a:off x="0" y="1928318"/>
              <a:ext cx="12192000" cy="48286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457200" lvl="1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lvl="2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lvl="3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lvl="4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tantia" panose="02030602050306030303" pitchFamily="18" charset="0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1" name="矩形 7"/>
            <p:cNvSpPr/>
            <p:nvPr/>
          </p:nvSpPr>
          <p:spPr>
            <a:xfrm>
              <a:off x="0" y="2411179"/>
              <a:ext cx="12192000" cy="481298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457200" lvl="1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lvl="2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lvl="3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lvl="4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tantia" panose="02030602050306030303" pitchFamily="18" charset="0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3" name="矩形 8"/>
            <p:cNvSpPr/>
            <p:nvPr/>
          </p:nvSpPr>
          <p:spPr>
            <a:xfrm>
              <a:off x="0" y="2892477"/>
              <a:ext cx="12192000" cy="482860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457200" lvl="1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lvl="2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lvl="3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lvl="4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tantia" panose="02030602050306030303" pitchFamily="18" charset="0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4" name="矩形 9"/>
            <p:cNvSpPr/>
            <p:nvPr/>
          </p:nvSpPr>
          <p:spPr>
            <a:xfrm>
              <a:off x="0" y="3375337"/>
              <a:ext cx="12192000" cy="48286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457200" lvl="1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lvl="2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lvl="3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lvl="4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tantia" panose="02030602050306030303" pitchFamily="18" charset="0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5" name="矩形 10"/>
            <p:cNvSpPr/>
            <p:nvPr/>
          </p:nvSpPr>
          <p:spPr>
            <a:xfrm>
              <a:off x="0" y="3858198"/>
              <a:ext cx="12192000" cy="481298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457200" lvl="1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lvl="2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lvl="3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lvl="4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tantia" panose="02030602050306030303" pitchFamily="18" charset="0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6" name="矩形 11"/>
            <p:cNvSpPr/>
            <p:nvPr/>
          </p:nvSpPr>
          <p:spPr>
            <a:xfrm>
              <a:off x="0" y="4339496"/>
              <a:ext cx="12192000" cy="482860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457200" lvl="1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lvl="2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lvl="3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lvl="4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tantia" panose="02030602050306030303" pitchFamily="18" charset="0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7" name="矩形 12"/>
            <p:cNvSpPr/>
            <p:nvPr/>
          </p:nvSpPr>
          <p:spPr>
            <a:xfrm>
              <a:off x="0" y="4822356"/>
              <a:ext cx="12192000" cy="481298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457200" lvl="1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lvl="2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lvl="3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lvl="4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tantia" panose="02030602050306030303" pitchFamily="18" charset="0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8" name="矩形 13"/>
            <p:cNvSpPr/>
            <p:nvPr/>
          </p:nvSpPr>
          <p:spPr>
            <a:xfrm>
              <a:off x="0" y="5303655"/>
              <a:ext cx="12192000" cy="48286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457200" lvl="1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lvl="2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lvl="3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lvl="4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tantia" panose="02030602050306030303" pitchFamily="18" charset="0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9" name="矩形 14"/>
            <p:cNvSpPr/>
            <p:nvPr/>
          </p:nvSpPr>
          <p:spPr>
            <a:xfrm>
              <a:off x="0" y="5786516"/>
              <a:ext cx="12192000" cy="481298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457200" lvl="1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lvl="2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lvl="3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lvl="4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tantia" panose="02030602050306030303" pitchFamily="18" charset="0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30" name="矩形 15"/>
            <p:cNvSpPr/>
            <p:nvPr/>
          </p:nvSpPr>
          <p:spPr>
            <a:xfrm>
              <a:off x="0" y="6267814"/>
              <a:ext cx="12192000" cy="482860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457200" lvl="1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lvl="2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lvl="3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lvl="4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tantia" panose="02030602050306030303" pitchFamily="18" charset="0"/>
                <a:ea typeface="SimSun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52969188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4" name="Date Placeholder 29"/>
          <p:cNvSpPr>
            <a:spLocks noGrp="1"/>
          </p:cNvSpPr>
          <p:nvPr>
            <p:ph type="dt" sz="half" idx="2"/>
          </p:nvPr>
        </p:nvSpPr>
        <p:spPr>
          <a:xfrm>
            <a:off x="609274" y="6356351"/>
            <a:ext cx="2844366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DBF5F9">
                  <a:shade val="90000"/>
                </a:srgbClr>
              </a:solidFill>
              <a:latin typeface="Times New Roman" panose="02020603050405020304" pitchFamily="18" charset="0"/>
            </a:endParaRPr>
          </a:p>
        </p:txBody>
      </p:sp>
      <p:sp>
        <p:nvSpPr>
          <p:cNvPr id="15" name="Footer Placeholder 18"/>
          <p:cNvSpPr>
            <a:spLocks noGrp="1"/>
          </p:cNvSpPr>
          <p:nvPr>
            <p:ph type="ftr" sz="quarter" idx="3"/>
          </p:nvPr>
        </p:nvSpPr>
        <p:spPr>
          <a:xfrm>
            <a:off x="3556272" y="6356351"/>
            <a:ext cx="4470183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DBF5F9">
                  <a:shade val="90000"/>
                </a:srgbClr>
              </a:solidFill>
              <a:latin typeface="Times New Roman" panose="02020603050405020304" pitchFamily="18" charset="0"/>
            </a:endParaRPr>
          </a:p>
        </p:txBody>
      </p:sp>
      <p:sp>
        <p:nvSpPr>
          <p:cNvPr id="16" name="Slide Number Placeholder 26"/>
          <p:cNvSpPr>
            <a:spLocks noGrp="1"/>
          </p:cNvSpPr>
          <p:nvPr>
            <p:ph type="sldNum" sz="quarter" idx="4"/>
          </p:nvPr>
        </p:nvSpPr>
        <p:spPr>
          <a:xfrm>
            <a:off x="10566183" y="6356351"/>
            <a:ext cx="1016543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A0DB2DC-4C9A-4742-B13C-FB6460FD3503}" type="slidenum">
              <a:rPr lang="en-US" altLang="vi-VN" smtClean="0">
                <a:solidFill>
                  <a:srgbClr val="D1EAEE"/>
                </a:solidFill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vi-VN" dirty="0">
              <a:solidFill>
                <a:srgbClr val="D1EAEE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50299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4617B">
                  <a:shade val="90000"/>
                </a:srgb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4617B">
                  <a:shade val="90000"/>
                </a:srgb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A0DB2DC-4C9A-4742-B13C-FB6460FD3503}" type="slidenum">
              <a:rPr lang="en-US" altLang="vi-VN" smtClean="0"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vi-VN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86640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1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1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609274" y="6356351"/>
            <a:ext cx="2844366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DBF5F9">
                  <a:shade val="90000"/>
                </a:srgbClr>
              </a:solidFill>
              <a:latin typeface="Times New Roman" panose="02020603050405020304" pitchFamily="18" charset="0"/>
            </a:endParaRPr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56272" y="6356351"/>
            <a:ext cx="4470183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DBF5F9">
                  <a:shade val="90000"/>
                </a:srgbClr>
              </a:solidFill>
              <a:latin typeface="Times New Roman" panose="02020603050405020304" pitchFamily="18" charset="0"/>
            </a:endParaRP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66183" y="6356351"/>
            <a:ext cx="1016543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A0DB2DC-4C9A-4742-B13C-FB6460FD3503}" type="slidenum">
              <a:rPr lang="en-US" altLang="vi-VN" smtClean="0">
                <a:solidFill>
                  <a:srgbClr val="D1EAEE"/>
                </a:solidFill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vi-VN" dirty="0">
              <a:solidFill>
                <a:srgbClr val="D1EAEE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1930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1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1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609274" y="6356351"/>
            <a:ext cx="2844366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DBF5F9">
                  <a:shade val="90000"/>
                </a:srgbClr>
              </a:solidFill>
              <a:latin typeface="Times New Roman" panose="02020603050405020304" pitchFamily="18" charset="0"/>
            </a:endParaRPr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56272" y="6356351"/>
            <a:ext cx="4470183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DBF5F9">
                  <a:shade val="90000"/>
                </a:srgbClr>
              </a:solidFill>
              <a:latin typeface="Times New Roman" panose="02020603050405020304" pitchFamily="18" charset="0"/>
            </a:endParaRP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66183" y="6356351"/>
            <a:ext cx="1016543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A0DB2DC-4C9A-4742-B13C-FB6460FD3503}" type="slidenum">
              <a:rPr lang="en-US" altLang="vi-VN" smtClean="0">
                <a:solidFill>
                  <a:srgbClr val="D1EAEE"/>
                </a:solidFill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vi-VN" dirty="0">
              <a:solidFill>
                <a:srgbClr val="D1EAEE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6540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70408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1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4617B">
                  <a:shade val="90000"/>
                </a:srgb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4617B">
                  <a:shade val="90000"/>
                </a:srgbClr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A0DB2DC-4C9A-4742-B13C-FB6460FD3503}" type="slidenum">
              <a:rPr lang="en-US" altLang="vi-VN" smtClean="0"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vi-VN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80837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70408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7" y="1859759"/>
            <a:ext cx="5389034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514600"/>
            <a:ext cx="5389034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4617B">
                  <a:shade val="90000"/>
                </a:srgbClr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4617B">
                  <a:shade val="90000"/>
                </a:srgbClr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A0DB2DC-4C9A-4742-B13C-FB6460FD3503}" type="slidenum">
              <a:rPr lang="en-US" altLang="vi-VN" smtClean="0"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vi-VN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963885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4617B">
                  <a:shade val="90000"/>
                </a:srgbClr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4617B">
                  <a:shade val="90000"/>
                </a:srgb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A0DB2DC-4C9A-4742-B13C-FB6460FD3503}" type="slidenum">
              <a:rPr lang="en-US" altLang="vi-VN" smtClean="0"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vi-VN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32560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4617B">
                  <a:shade val="90000"/>
                </a:srgbClr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4617B">
                  <a:shade val="90000"/>
                </a:srgbClr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A0DB2DC-4C9A-4742-B13C-FB6460FD3503}" type="slidenum">
              <a:rPr lang="en-US" altLang="vi-VN" smtClean="0"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vi-VN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864856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1" y="514352"/>
            <a:ext cx="36576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1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4" y="1676400"/>
            <a:ext cx="6815666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4617B">
                  <a:shade val="90000"/>
                </a:srgb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4617B">
                  <a:shade val="90000"/>
                </a:srgbClr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A0DB2DC-4C9A-4742-B13C-FB6460FD3503}" type="slidenum">
              <a:rPr lang="en-US" altLang="vi-VN" smtClean="0"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vi-VN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777102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nip and Round Single Corner Rectangle 13"/>
          <p:cNvSpPr/>
          <p:nvPr/>
        </p:nvSpPr>
        <p:spPr>
          <a:xfrm rot="420000" flipV="1">
            <a:off x="4220935" y="1108075"/>
            <a:ext cx="7009912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15" name="Right Triangle 14"/>
          <p:cNvSpPr/>
          <p:nvPr/>
        </p:nvSpPr>
        <p:spPr>
          <a:xfrm rot="420000" flipV="1">
            <a:off x="10672074" y="5359401"/>
            <a:ext cx="206893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16" name="Freeform 15"/>
          <p:cNvSpPr/>
          <p:nvPr/>
        </p:nvSpPr>
        <p:spPr bwMode="auto">
          <a:xfrm flipV="1">
            <a:off x="-13033" y="5816600"/>
            <a:ext cx="12218065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17" name="Freeform 16"/>
          <p:cNvSpPr/>
          <p:nvPr/>
        </p:nvSpPr>
        <p:spPr bwMode="auto">
          <a:xfrm flipV="1">
            <a:off x="5841865" y="6219826"/>
            <a:ext cx="6350136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176998"/>
            <a:ext cx="2950464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1" y="2828785"/>
            <a:ext cx="29464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 vert="horz" wrap="square" lIns="91440" tIns="45720" rIns="91440" bIns="45720" numCol="1" anchor="t" anchorCtr="0" compatLnSpc="1">
            <a:normAutofit/>
          </a:bodyPr>
          <a:lstStyle>
            <a:lvl1pPr marL="0" indent="0">
              <a:buNone/>
              <a:defRPr sz="32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anose="05020102010507070707" pitchFamily="18" charset="2"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icon to add picture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" name="Date Placeholder 4"/>
          <p:cNvSpPr>
            <a:spLocks noGrp="1"/>
          </p:cNvSpPr>
          <p:nvPr>
            <p:ph type="dt" sz="half" idx="12"/>
          </p:nvPr>
        </p:nvSpPr>
        <p:spPr>
          <a:xfrm>
            <a:off x="609274" y="6356351"/>
            <a:ext cx="2844366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4617B">
                  <a:shade val="90000"/>
                </a:srgbClr>
              </a:solidFill>
              <a:latin typeface="Times New Roman" panose="02020603050405020304" pitchFamily="18" charset="0"/>
            </a:endParaRPr>
          </a:p>
        </p:txBody>
      </p:sp>
      <p:sp>
        <p:nvSpPr>
          <p:cNvPr id="20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3556272" y="6356351"/>
            <a:ext cx="4470183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4617B">
                  <a:shade val="90000"/>
                </a:srgbClr>
              </a:solidFill>
              <a:latin typeface="Times New Roman" panose="02020603050405020304" pitchFamily="18" charset="0"/>
            </a:endParaRPr>
          </a:p>
        </p:txBody>
      </p:sp>
      <p:sp>
        <p:nvSpPr>
          <p:cNvPr id="21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10769818" y="6356351"/>
            <a:ext cx="812909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A0DB2DC-4C9A-4742-B13C-FB6460FD3503}" type="slidenum">
              <a:rPr lang="en-US" altLang="vi-VN" smtClean="0"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vi-VN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519133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4617B">
                  <a:shade val="90000"/>
                </a:srgb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4617B">
                  <a:shade val="90000"/>
                </a:srgb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A0DB2DC-4C9A-4742-B13C-FB6460FD3503}" type="slidenum">
              <a:rPr lang="en-US" altLang="vi-VN" smtClean="0"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vi-VN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428275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4617B">
                  <a:shade val="90000"/>
                </a:srgb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4617B">
                  <a:shade val="90000"/>
                </a:srgb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A0DB2DC-4C9A-4742-B13C-FB6460FD3503}" type="slidenum">
              <a:rPr lang="en-US" altLang="vi-VN" smtClean="0"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vi-VN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208163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1" y="274640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Date Placeholder 2"/>
          <p:cNvSpPr>
            <a:spLocks noGrp="1"/>
          </p:cNvSpPr>
          <p:nvPr>
            <p:ph type="dt" sz="half" idx="2"/>
          </p:nvPr>
        </p:nvSpPr>
        <p:spPr>
          <a:xfrm>
            <a:off x="609274" y="6245225"/>
            <a:ext cx="2844366" cy="476250"/>
          </a:xfrm>
          <a:prstGeom prst="rect">
            <a:avLst/>
          </a:prstGeom>
        </p:spPr>
        <p:txBody>
          <a:bodyPr vert="horz" lIns="0" tIns="0" rIns="0" bIns="0" anchor="b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4617B">
                  <a:shade val="90000"/>
                </a:srgbClr>
              </a:solidFill>
              <a:latin typeface="Times New Roman" panose="02020603050405020304" pitchFamily="18" charset="0"/>
            </a:endParaRPr>
          </a:p>
        </p:txBody>
      </p:sp>
      <p:sp>
        <p:nvSpPr>
          <p:cNvPr id="15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165547" y="6245225"/>
            <a:ext cx="3860909" cy="476250"/>
          </a:xfrm>
          <a:prstGeom prst="rect">
            <a:avLst/>
          </a:prstGeom>
        </p:spPr>
        <p:txBody>
          <a:bodyPr vert="horz" lIns="0" tIns="0" rIns="0" bIns="0" anchor="b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4617B">
                  <a:shade val="90000"/>
                </a:srgbClr>
              </a:solidFill>
              <a:latin typeface="Times New Roman" panose="02020603050405020304" pitchFamily="18" charset="0"/>
            </a:endParaRPr>
          </a:p>
        </p:txBody>
      </p:sp>
      <p:sp>
        <p:nvSpPr>
          <p:cNvPr id="16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738361" y="6245225"/>
            <a:ext cx="2844366" cy="476250"/>
          </a:xfrm>
          <a:prstGeom prst="rect">
            <a:avLst/>
          </a:prstGeom>
        </p:spPr>
        <p:txBody>
          <a:bodyPr vert="horz" wrap="square" lIns="0" tIns="0" rIns="0" bIns="0" numCol="1" anchor="b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A0DB2DC-4C9A-4742-B13C-FB6460FD3503}" type="slidenum">
              <a:rPr lang="en-US" altLang="vi-VN" smtClean="0"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vi-VN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915844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组合 1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15" name="矩形 2"/>
            <p:cNvSpPr/>
            <p:nvPr/>
          </p:nvSpPr>
          <p:spPr>
            <a:xfrm>
              <a:off x="0" y="0"/>
              <a:ext cx="12192000" cy="48286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457200" lvl="1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lvl="2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lvl="3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lvl="4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tantia" panose="02030602050306030303" pitchFamily="18" charset="0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6" name="矩形 3"/>
            <p:cNvSpPr/>
            <p:nvPr/>
          </p:nvSpPr>
          <p:spPr>
            <a:xfrm>
              <a:off x="0" y="482861"/>
              <a:ext cx="12192000" cy="481298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457200" lvl="1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lvl="2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lvl="3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lvl="4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tantia" panose="02030602050306030303" pitchFamily="18" charset="0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7" name="矩形 4"/>
            <p:cNvSpPr/>
            <p:nvPr/>
          </p:nvSpPr>
          <p:spPr>
            <a:xfrm>
              <a:off x="0" y="964159"/>
              <a:ext cx="12192000" cy="482860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457200" lvl="1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lvl="2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lvl="3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lvl="4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tantia" panose="02030602050306030303" pitchFamily="18" charset="0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矩形 5"/>
            <p:cNvSpPr/>
            <p:nvPr/>
          </p:nvSpPr>
          <p:spPr>
            <a:xfrm>
              <a:off x="0" y="1447019"/>
              <a:ext cx="12192000" cy="481298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457200" lvl="1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lvl="2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lvl="3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lvl="4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tantia" panose="02030602050306030303" pitchFamily="18" charset="0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0" name="矩形 6"/>
            <p:cNvSpPr/>
            <p:nvPr/>
          </p:nvSpPr>
          <p:spPr>
            <a:xfrm>
              <a:off x="0" y="1928318"/>
              <a:ext cx="12192000" cy="48286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457200" lvl="1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lvl="2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lvl="3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lvl="4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tantia" panose="02030602050306030303" pitchFamily="18" charset="0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1" name="矩形 7"/>
            <p:cNvSpPr/>
            <p:nvPr/>
          </p:nvSpPr>
          <p:spPr>
            <a:xfrm>
              <a:off x="0" y="2411179"/>
              <a:ext cx="12192000" cy="481298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457200" lvl="1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lvl="2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lvl="3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lvl="4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tantia" panose="02030602050306030303" pitchFamily="18" charset="0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3" name="矩形 8"/>
            <p:cNvSpPr/>
            <p:nvPr/>
          </p:nvSpPr>
          <p:spPr>
            <a:xfrm>
              <a:off x="0" y="2892477"/>
              <a:ext cx="12192000" cy="482860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457200" lvl="1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lvl="2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lvl="3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lvl="4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tantia" panose="02030602050306030303" pitchFamily="18" charset="0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4" name="矩形 9"/>
            <p:cNvSpPr/>
            <p:nvPr/>
          </p:nvSpPr>
          <p:spPr>
            <a:xfrm>
              <a:off x="0" y="3375337"/>
              <a:ext cx="12192000" cy="48286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457200" lvl="1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lvl="2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lvl="3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lvl="4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tantia" panose="02030602050306030303" pitchFamily="18" charset="0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5" name="矩形 10"/>
            <p:cNvSpPr/>
            <p:nvPr/>
          </p:nvSpPr>
          <p:spPr>
            <a:xfrm>
              <a:off x="0" y="3858198"/>
              <a:ext cx="12192000" cy="481298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457200" lvl="1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lvl="2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lvl="3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lvl="4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tantia" panose="02030602050306030303" pitchFamily="18" charset="0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6" name="矩形 11"/>
            <p:cNvSpPr/>
            <p:nvPr/>
          </p:nvSpPr>
          <p:spPr>
            <a:xfrm>
              <a:off x="0" y="4339496"/>
              <a:ext cx="12192000" cy="482860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457200" lvl="1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lvl="2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lvl="3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lvl="4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tantia" panose="02030602050306030303" pitchFamily="18" charset="0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7" name="矩形 12"/>
            <p:cNvSpPr/>
            <p:nvPr/>
          </p:nvSpPr>
          <p:spPr>
            <a:xfrm>
              <a:off x="0" y="4822356"/>
              <a:ext cx="12192000" cy="481298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457200" lvl="1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lvl="2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lvl="3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lvl="4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tantia" panose="02030602050306030303" pitchFamily="18" charset="0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8" name="矩形 13"/>
            <p:cNvSpPr/>
            <p:nvPr/>
          </p:nvSpPr>
          <p:spPr>
            <a:xfrm>
              <a:off x="0" y="5303655"/>
              <a:ext cx="12192000" cy="48286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457200" lvl="1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lvl="2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lvl="3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lvl="4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tantia" panose="02030602050306030303" pitchFamily="18" charset="0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29" name="矩形 14"/>
            <p:cNvSpPr/>
            <p:nvPr/>
          </p:nvSpPr>
          <p:spPr>
            <a:xfrm>
              <a:off x="0" y="5786516"/>
              <a:ext cx="12192000" cy="481298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457200" lvl="1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lvl="2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lvl="3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lvl="4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tantia" panose="02030602050306030303" pitchFamily="18" charset="0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30" name="矩形 15"/>
            <p:cNvSpPr/>
            <p:nvPr/>
          </p:nvSpPr>
          <p:spPr>
            <a:xfrm>
              <a:off x="0" y="6267814"/>
              <a:ext cx="12192000" cy="482860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457200" lvl="1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2pPr>
              <a:lvl3pPr marL="914400" lvl="2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3pPr>
              <a:lvl4pPr marL="1371600" lvl="3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4pPr>
              <a:lvl5pPr marL="1828800" lvl="4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+mn-cs"/>
                </a:defRPr>
              </a:lvl5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nstantia" panose="02030602050306030303" pitchFamily="18" charset="0"/>
                <a:ea typeface="SimSun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39796865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70408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1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4617B">
                  <a:shade val="90000"/>
                </a:srgb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4617B">
                  <a:shade val="90000"/>
                </a:srgbClr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A0DB2DC-4C9A-4742-B13C-FB6460FD3503}" type="slidenum">
              <a:rPr lang="en-US" altLang="vi-VN" smtClean="0"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vi-VN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721998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812800" y="1219200"/>
            <a:ext cx="10566400" cy="914400"/>
          </a:xfrm>
          <a:custGeom>
            <a:avLst/>
            <a:gdLst>
              <a:gd name="T0" fmla="*/ 0 w 1000"/>
              <a:gd name="T1" fmla="*/ 914400 h 1000"/>
              <a:gd name="T2" fmla="*/ 0 w 1000"/>
              <a:gd name="T3" fmla="*/ 0 h 1000"/>
              <a:gd name="T4" fmla="*/ 7924800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2641601" y="3962400"/>
            <a:ext cx="8682567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7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19201" y="1524000"/>
            <a:ext cx="10164233" cy="1752600"/>
          </a:xfrm>
        </p:spPr>
        <p:txBody>
          <a:bodyPr/>
          <a:lstStyle>
            <a:lvl1pPr>
              <a:defRPr sz="5000"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641600" y="3962400"/>
            <a:ext cx="87376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3638"/>
            <a:ext cx="3860800" cy="457200"/>
          </a:xfrm>
        </p:spPr>
        <p:txBody>
          <a:bodyPr/>
          <a:lstStyle>
            <a:lvl1pPr>
              <a:defRPr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31C0E7C-DCCC-4379-BDB5-C46D04FBECD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3259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A678FB7-7A5D-470B-88BE-879E81EC4057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106149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EC41481-2AAB-4B99-8114-41E05D32C6E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791853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8562C19-F4B8-4FC9-94BD-C3C35706CB9D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094294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9C0CE35-BCBD-4A2F-87D5-EE76F8E8E11F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33900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6C5EB68-2514-41E1-B356-F2FBBDF24DFE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69882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F130FC2-E4BB-4428-913C-9544CBF9CAC5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275135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2056861-FA44-4084-A617-C72D2AFD1F0D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45704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61C9F84-6088-440F-AE89-83AC06F9B520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97384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FDA66E0-F9C7-4940-BA0A-CDA87B5A1CAC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5220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70408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7" y="1859759"/>
            <a:ext cx="5389034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514600"/>
            <a:ext cx="5389034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4617B">
                  <a:shade val="90000"/>
                </a:srgbClr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4617B">
                  <a:shade val="90000"/>
                </a:srgbClr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A0DB2DC-4C9A-4742-B13C-FB6460FD3503}" type="slidenum">
              <a:rPr lang="en-US" altLang="vi-VN" smtClean="0"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vi-VN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933466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7813"/>
            <a:ext cx="27432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7813"/>
            <a:ext cx="80264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4048EE0-9ACC-4C8A-BAB6-247E13143D15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401076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7813"/>
            <a:ext cx="10972800" cy="58531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20A3259-A1F6-4A21-8EE8-BC21A8BBC9B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40157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4617B">
                  <a:shade val="90000"/>
                </a:srgbClr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4617B">
                  <a:shade val="90000"/>
                </a:srgb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A0DB2DC-4C9A-4742-B13C-FB6460FD3503}" type="slidenum">
              <a:rPr lang="en-US" altLang="vi-VN" smtClean="0"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vi-VN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30496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4617B">
                  <a:shade val="90000"/>
                </a:srgbClr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4617B">
                  <a:shade val="90000"/>
                </a:srgbClr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A0DB2DC-4C9A-4742-B13C-FB6460FD3503}" type="slidenum">
              <a:rPr lang="en-US" altLang="vi-VN" smtClean="0"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vi-VN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40193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1" y="514352"/>
            <a:ext cx="36576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1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4" y="1676400"/>
            <a:ext cx="6815666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4617B">
                  <a:shade val="90000"/>
                </a:srgb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4617B">
                  <a:shade val="90000"/>
                </a:srgbClr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A0DB2DC-4C9A-4742-B13C-FB6460FD3503}" type="slidenum">
              <a:rPr lang="en-US" altLang="vi-VN" smtClean="0"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vi-VN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79899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nip and Round Single Corner Rectangle 13"/>
          <p:cNvSpPr/>
          <p:nvPr/>
        </p:nvSpPr>
        <p:spPr>
          <a:xfrm rot="420000" flipV="1">
            <a:off x="4220935" y="1108075"/>
            <a:ext cx="7009912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15" name="Right Triangle 14"/>
          <p:cNvSpPr/>
          <p:nvPr/>
        </p:nvSpPr>
        <p:spPr>
          <a:xfrm rot="420000" flipV="1">
            <a:off x="10672074" y="5359401"/>
            <a:ext cx="206893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16" name="Freeform 15"/>
          <p:cNvSpPr/>
          <p:nvPr/>
        </p:nvSpPr>
        <p:spPr bwMode="auto">
          <a:xfrm flipV="1">
            <a:off x="-13033" y="5816600"/>
            <a:ext cx="12218065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17" name="Freeform 16"/>
          <p:cNvSpPr/>
          <p:nvPr/>
        </p:nvSpPr>
        <p:spPr bwMode="auto">
          <a:xfrm flipV="1">
            <a:off x="5841865" y="6219826"/>
            <a:ext cx="6350136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176998"/>
            <a:ext cx="2950464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1" y="2828785"/>
            <a:ext cx="29464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 vert="horz" wrap="square" lIns="91440" tIns="45720" rIns="91440" bIns="45720" numCol="1" anchor="t" anchorCtr="0" compatLnSpc="1">
            <a:normAutofit/>
          </a:bodyPr>
          <a:lstStyle>
            <a:lvl1pPr marL="0" indent="0">
              <a:buNone/>
              <a:defRPr sz="32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anose="05020102010507070707" pitchFamily="18" charset="2"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icon to add picture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" name="Date Placeholder 4"/>
          <p:cNvSpPr>
            <a:spLocks noGrp="1"/>
          </p:cNvSpPr>
          <p:nvPr>
            <p:ph type="dt" sz="half" idx="12"/>
          </p:nvPr>
        </p:nvSpPr>
        <p:spPr>
          <a:xfrm>
            <a:off x="609274" y="6356351"/>
            <a:ext cx="2844366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4617B">
                  <a:shade val="90000"/>
                </a:srgbClr>
              </a:solidFill>
              <a:latin typeface="Times New Roman" panose="02020603050405020304" pitchFamily="18" charset="0"/>
            </a:endParaRPr>
          </a:p>
        </p:txBody>
      </p:sp>
      <p:sp>
        <p:nvSpPr>
          <p:cNvPr id="20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3556272" y="6356351"/>
            <a:ext cx="4470183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4617B">
                  <a:shade val="90000"/>
                </a:srgbClr>
              </a:solidFill>
              <a:latin typeface="Times New Roman" panose="02020603050405020304" pitchFamily="18" charset="0"/>
            </a:endParaRPr>
          </a:p>
        </p:txBody>
      </p:sp>
      <p:sp>
        <p:nvSpPr>
          <p:cNvPr id="21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10769818" y="6356351"/>
            <a:ext cx="812909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A0DB2DC-4C9A-4742-B13C-FB6460FD3503}" type="slidenum">
              <a:rPr lang="en-US" altLang="vi-VN" smtClean="0"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vi-VN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86375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-13033" y="-7937"/>
            <a:ext cx="12218065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8" name="Freeform 7"/>
          <p:cNvSpPr/>
          <p:nvPr/>
        </p:nvSpPr>
        <p:spPr bwMode="auto">
          <a:xfrm>
            <a:off x="5841865" y="-7937"/>
            <a:ext cx="6350136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1028" name="Title Placeholder 8"/>
          <p:cNvSpPr>
            <a:spLocks noGrp="1"/>
          </p:cNvSpPr>
          <p:nvPr>
            <p:ph type="title"/>
          </p:nvPr>
        </p:nvSpPr>
        <p:spPr>
          <a:xfrm>
            <a:off x="609274" y="704850"/>
            <a:ext cx="10973452" cy="1143000"/>
          </a:xfrm>
          <a:prstGeom prst="rect">
            <a:avLst/>
          </a:prstGeom>
          <a:noFill/>
          <a:ln w="9525">
            <a:noFill/>
          </a:ln>
        </p:spPr>
        <p:txBody>
          <a:bodyPr lIns="0" rIns="0" bIns="0" anchor="b" anchorCtr="0"/>
          <a:lstStyle/>
          <a:p>
            <a:pPr lvl="0"/>
            <a:r>
              <a:rPr lang="en-US" altLang="vi-VN" dirty="0"/>
              <a:t>Click to edit Master title style</a:t>
            </a:r>
          </a:p>
        </p:txBody>
      </p:sp>
      <p:sp>
        <p:nvSpPr>
          <p:cNvPr id="1029" name="Text Placeholder 29"/>
          <p:cNvSpPr>
            <a:spLocks noGrp="1"/>
          </p:cNvSpPr>
          <p:nvPr>
            <p:ph type="body" idx="1"/>
          </p:nvPr>
        </p:nvSpPr>
        <p:spPr>
          <a:xfrm>
            <a:off x="609274" y="1935164"/>
            <a:ext cx="10973452" cy="4389437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vi-VN" dirty="0"/>
              <a:t>Click to edit Master text styles</a:t>
            </a:r>
          </a:p>
          <a:p>
            <a:pPr lvl="1"/>
            <a:r>
              <a:rPr lang="en-US" altLang="vi-VN" dirty="0"/>
              <a:t>Second level</a:t>
            </a:r>
          </a:p>
          <a:p>
            <a:pPr lvl="2"/>
            <a:r>
              <a:rPr lang="en-US" altLang="vi-VN" dirty="0"/>
              <a:t>Third level</a:t>
            </a:r>
          </a:p>
          <a:p>
            <a:pPr lvl="3"/>
            <a:r>
              <a:rPr lang="en-US" altLang="vi-VN" dirty="0"/>
              <a:t>Fourth level</a:t>
            </a:r>
          </a:p>
          <a:p>
            <a:pPr lvl="4"/>
            <a:r>
              <a:rPr lang="en-US" altLang="vi-VN" dirty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274" y="6356351"/>
            <a:ext cx="2844366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4617B">
                  <a:shade val="90000"/>
                </a:srgbClr>
              </a:solidFill>
              <a:latin typeface="Times New Roman" panose="02020603050405020304" pitchFamily="18" charset="0"/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272" y="6356351"/>
            <a:ext cx="4470183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4617B">
                  <a:shade val="90000"/>
                </a:srgbClr>
              </a:solidFill>
              <a:latin typeface="Times New Roman" panose="02020603050405020304" pitchFamily="18" charset="0"/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6183" y="6356351"/>
            <a:ext cx="1016543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/>
          <a:lstStyle>
            <a:lvl1pPr algn="r">
              <a:defRPr sz="1200">
                <a:solidFill>
                  <a:srgbClr val="045C75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A0DB2DC-4C9A-4742-B13C-FB6460FD3503}" type="slidenum">
              <a:rPr lang="en-US" altLang="vi-VN" smtClean="0"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vi-VN" dirty="0">
              <a:latin typeface="Times New Roman" panose="02020603050405020304" pitchFamily="18" charset="0"/>
            </a:endParaRPr>
          </a:p>
        </p:txBody>
      </p:sp>
      <p:grpSp>
        <p:nvGrpSpPr>
          <p:cNvPr id="1033" name="Group 1"/>
          <p:cNvGrpSpPr/>
          <p:nvPr/>
        </p:nvGrpSpPr>
        <p:grpSpPr>
          <a:xfrm>
            <a:off x="-26065" y="203200"/>
            <a:ext cx="12240872" cy="647700"/>
            <a:chOff x="-19045" y="216550"/>
            <a:chExt cx="9180548" cy="649224"/>
          </a:xfrm>
        </p:grpSpPr>
        <p:sp>
          <p:nvSpPr>
            <p:cNvPr id="12" name="Freeform 11"/>
            <p:cNvSpPr/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3" name="Freeform 12"/>
            <p:cNvSpPr/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26501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anose="05020102010507070707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38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38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405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185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 panose="05020102010507070707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 panose="05020102010507070707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-13033" y="-7937"/>
            <a:ext cx="12218065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8" name="Freeform 7"/>
          <p:cNvSpPr/>
          <p:nvPr/>
        </p:nvSpPr>
        <p:spPr bwMode="auto">
          <a:xfrm>
            <a:off x="5841865" y="-7937"/>
            <a:ext cx="6350136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1028" name="Title Placeholder 8"/>
          <p:cNvSpPr>
            <a:spLocks noGrp="1"/>
          </p:cNvSpPr>
          <p:nvPr>
            <p:ph type="title"/>
          </p:nvPr>
        </p:nvSpPr>
        <p:spPr>
          <a:xfrm>
            <a:off x="609274" y="704850"/>
            <a:ext cx="10973452" cy="1143000"/>
          </a:xfrm>
          <a:prstGeom prst="rect">
            <a:avLst/>
          </a:prstGeom>
          <a:noFill/>
          <a:ln w="9525">
            <a:noFill/>
          </a:ln>
        </p:spPr>
        <p:txBody>
          <a:bodyPr lIns="0" rIns="0" bIns="0" anchor="b" anchorCtr="0"/>
          <a:lstStyle/>
          <a:p>
            <a:pPr lvl="0"/>
            <a:r>
              <a:rPr lang="en-US" altLang="vi-VN" dirty="0"/>
              <a:t>Click to edit Master title style</a:t>
            </a:r>
          </a:p>
        </p:txBody>
      </p:sp>
      <p:sp>
        <p:nvSpPr>
          <p:cNvPr id="1029" name="Text Placeholder 29"/>
          <p:cNvSpPr>
            <a:spLocks noGrp="1"/>
          </p:cNvSpPr>
          <p:nvPr>
            <p:ph type="body" idx="1"/>
          </p:nvPr>
        </p:nvSpPr>
        <p:spPr>
          <a:xfrm>
            <a:off x="609274" y="1935164"/>
            <a:ext cx="10973452" cy="4389437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vi-VN" dirty="0"/>
              <a:t>Click to edit Master text styles</a:t>
            </a:r>
          </a:p>
          <a:p>
            <a:pPr lvl="1"/>
            <a:r>
              <a:rPr lang="en-US" altLang="vi-VN" dirty="0"/>
              <a:t>Second level</a:t>
            </a:r>
          </a:p>
          <a:p>
            <a:pPr lvl="2"/>
            <a:r>
              <a:rPr lang="en-US" altLang="vi-VN" dirty="0"/>
              <a:t>Third level</a:t>
            </a:r>
          </a:p>
          <a:p>
            <a:pPr lvl="3"/>
            <a:r>
              <a:rPr lang="en-US" altLang="vi-VN" dirty="0"/>
              <a:t>Fourth level</a:t>
            </a:r>
          </a:p>
          <a:p>
            <a:pPr lvl="4"/>
            <a:r>
              <a:rPr lang="en-US" altLang="vi-VN" dirty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274" y="6356351"/>
            <a:ext cx="2844366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4617B">
                  <a:shade val="90000"/>
                </a:srgbClr>
              </a:solidFill>
              <a:latin typeface="Times New Roman" panose="02020603050405020304" pitchFamily="18" charset="0"/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272" y="6356351"/>
            <a:ext cx="4470183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4617B">
                  <a:shade val="90000"/>
                </a:srgbClr>
              </a:solidFill>
              <a:latin typeface="Times New Roman" panose="02020603050405020304" pitchFamily="18" charset="0"/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6183" y="6356351"/>
            <a:ext cx="1016543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/>
          <a:lstStyle>
            <a:lvl1pPr algn="r">
              <a:defRPr sz="1200">
                <a:solidFill>
                  <a:srgbClr val="045C75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A0DB2DC-4C9A-4742-B13C-FB6460FD3503}" type="slidenum">
              <a:rPr lang="en-US" altLang="vi-VN" smtClean="0"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vi-VN" dirty="0">
              <a:latin typeface="Times New Roman" panose="02020603050405020304" pitchFamily="18" charset="0"/>
            </a:endParaRPr>
          </a:p>
        </p:txBody>
      </p:sp>
      <p:grpSp>
        <p:nvGrpSpPr>
          <p:cNvPr id="1033" name="Group 1"/>
          <p:cNvGrpSpPr/>
          <p:nvPr/>
        </p:nvGrpSpPr>
        <p:grpSpPr>
          <a:xfrm>
            <a:off x="-26065" y="203200"/>
            <a:ext cx="12240872" cy="647700"/>
            <a:chOff x="-19045" y="216550"/>
            <a:chExt cx="9180548" cy="649224"/>
          </a:xfrm>
        </p:grpSpPr>
        <p:sp>
          <p:nvSpPr>
            <p:cNvPr id="12" name="Freeform 11"/>
            <p:cNvSpPr/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3" name="Freeform 12"/>
            <p:cNvSpPr/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3393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anose="05020102010507070707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38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38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405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185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 panose="05020102010507070707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 panose="05020102010507070707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-13033" y="-7937"/>
            <a:ext cx="12218065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8" name="Freeform 7"/>
          <p:cNvSpPr/>
          <p:nvPr/>
        </p:nvSpPr>
        <p:spPr bwMode="auto">
          <a:xfrm>
            <a:off x="5841865" y="-7937"/>
            <a:ext cx="6350136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1028" name="Title Placeholder 8"/>
          <p:cNvSpPr>
            <a:spLocks noGrp="1"/>
          </p:cNvSpPr>
          <p:nvPr>
            <p:ph type="title"/>
          </p:nvPr>
        </p:nvSpPr>
        <p:spPr>
          <a:xfrm>
            <a:off x="609274" y="704850"/>
            <a:ext cx="10973452" cy="1143000"/>
          </a:xfrm>
          <a:prstGeom prst="rect">
            <a:avLst/>
          </a:prstGeom>
          <a:noFill/>
          <a:ln w="9525">
            <a:noFill/>
          </a:ln>
        </p:spPr>
        <p:txBody>
          <a:bodyPr lIns="0" rIns="0" bIns="0" anchor="b" anchorCtr="0"/>
          <a:lstStyle/>
          <a:p>
            <a:pPr lvl="0"/>
            <a:r>
              <a:rPr lang="en-US" altLang="vi-VN" dirty="0"/>
              <a:t>Click to edit Master title style</a:t>
            </a:r>
          </a:p>
        </p:txBody>
      </p:sp>
      <p:sp>
        <p:nvSpPr>
          <p:cNvPr id="1029" name="Text Placeholder 29"/>
          <p:cNvSpPr>
            <a:spLocks noGrp="1"/>
          </p:cNvSpPr>
          <p:nvPr>
            <p:ph type="body" idx="1"/>
          </p:nvPr>
        </p:nvSpPr>
        <p:spPr>
          <a:xfrm>
            <a:off x="609274" y="1935164"/>
            <a:ext cx="10973452" cy="4389437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vi-VN" dirty="0"/>
              <a:t>Click to edit Master text styles</a:t>
            </a:r>
          </a:p>
          <a:p>
            <a:pPr lvl="1"/>
            <a:r>
              <a:rPr lang="en-US" altLang="vi-VN" dirty="0"/>
              <a:t>Second level</a:t>
            </a:r>
          </a:p>
          <a:p>
            <a:pPr lvl="2"/>
            <a:r>
              <a:rPr lang="en-US" altLang="vi-VN" dirty="0"/>
              <a:t>Third level</a:t>
            </a:r>
          </a:p>
          <a:p>
            <a:pPr lvl="3"/>
            <a:r>
              <a:rPr lang="en-US" altLang="vi-VN" dirty="0"/>
              <a:t>Fourth level</a:t>
            </a:r>
          </a:p>
          <a:p>
            <a:pPr lvl="4"/>
            <a:r>
              <a:rPr lang="en-US" altLang="vi-VN" dirty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274" y="6356351"/>
            <a:ext cx="2844366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4617B">
                  <a:shade val="90000"/>
                </a:srgbClr>
              </a:solidFill>
              <a:latin typeface="Times New Roman" panose="02020603050405020304" pitchFamily="18" charset="0"/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272" y="6356351"/>
            <a:ext cx="4470183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4617B">
                  <a:shade val="90000"/>
                </a:srgbClr>
              </a:solidFill>
              <a:latin typeface="Times New Roman" panose="02020603050405020304" pitchFamily="18" charset="0"/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6183" y="6356351"/>
            <a:ext cx="1016543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/>
          <a:lstStyle>
            <a:lvl1pPr algn="r">
              <a:defRPr sz="1200">
                <a:solidFill>
                  <a:srgbClr val="045C75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A0DB2DC-4C9A-4742-B13C-FB6460FD3503}" type="slidenum">
              <a:rPr lang="en-US" altLang="vi-VN" smtClean="0"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vi-VN" dirty="0">
              <a:latin typeface="Times New Roman" panose="02020603050405020304" pitchFamily="18" charset="0"/>
            </a:endParaRPr>
          </a:p>
        </p:txBody>
      </p:sp>
      <p:grpSp>
        <p:nvGrpSpPr>
          <p:cNvPr id="1033" name="Group 1"/>
          <p:cNvGrpSpPr/>
          <p:nvPr/>
        </p:nvGrpSpPr>
        <p:grpSpPr>
          <a:xfrm>
            <a:off x="-26065" y="203200"/>
            <a:ext cx="12240872" cy="647700"/>
            <a:chOff x="-19045" y="216550"/>
            <a:chExt cx="9180548" cy="649224"/>
          </a:xfrm>
        </p:grpSpPr>
        <p:sp>
          <p:nvSpPr>
            <p:cNvPr id="12" name="Freeform 11"/>
            <p:cNvSpPr/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3" name="Freeform 12"/>
            <p:cNvSpPr/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57953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anose="05020102010507070707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38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38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405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185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 panose="05020102010507070707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 panose="05020102010507070707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7814"/>
            <a:ext cx="109728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317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3638"/>
            <a:ext cx="284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+mj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17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 smtClean="0">
                <a:latin typeface="+mj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17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3638"/>
            <a:ext cx="284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Garamond" panose="02020404030301010803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D81E896-358A-4219-8B27-C98EF634C4BD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031" name="Freeform 7"/>
          <p:cNvSpPr>
            <a:spLocks noChangeArrowheads="1"/>
          </p:cNvSpPr>
          <p:nvPr/>
        </p:nvSpPr>
        <p:spPr bwMode="auto">
          <a:xfrm>
            <a:off x="508000" y="228600"/>
            <a:ext cx="10972800" cy="609600"/>
          </a:xfrm>
          <a:custGeom>
            <a:avLst/>
            <a:gdLst>
              <a:gd name="T0" fmla="*/ 0 w 1000"/>
              <a:gd name="T1" fmla="*/ 609600 h 1000"/>
              <a:gd name="T2" fmla="*/ 0 w 1000"/>
              <a:gd name="T3" fmla="*/ 0 h 1000"/>
              <a:gd name="T4" fmla="*/ 8229600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2" name="Line 8"/>
          <p:cNvSpPr>
            <a:spLocks noChangeShapeType="1"/>
          </p:cNvSpPr>
          <p:nvPr/>
        </p:nvSpPr>
        <p:spPr bwMode="auto">
          <a:xfrm>
            <a:off x="609600" y="6172200"/>
            <a:ext cx="109728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8039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anose="05000000000000000000" pitchFamily="2" charset="2"/>
        <a:buChar char="n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anose="05000000000000000000" pitchFamily="2" charset="2"/>
        <a:buChar char="q"/>
        <a:defRPr sz="26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anose="05000000000000000000" pitchFamily="2" charset="2"/>
        <a:buChar char="n"/>
        <a:defRPr sz="22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q"/>
        <a:defRPr sz="2000"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图片 3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6346" y="4126831"/>
            <a:ext cx="2760079" cy="21638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1" name="图片 3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3989" y="6159500"/>
            <a:ext cx="8072437" cy="698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2" name="图片 3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576" y="6159500"/>
            <a:ext cx="7713663" cy="698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3" name="图片 3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075739"/>
            <a:ext cx="2556883" cy="27822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4" name="图片 3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5576" y="5132388"/>
            <a:ext cx="1787525" cy="17256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5" name="图片 33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81889" y="5843230"/>
            <a:ext cx="4554537" cy="76235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6" name="图片 33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49413" y="268289"/>
            <a:ext cx="8489950" cy="17859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7" name="图片 34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77858" y="5045869"/>
            <a:ext cx="4702175" cy="16589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5"/>
          <p:cNvPicPr>
            <a:picLocks noChangeAspect="1"/>
          </p:cNvPicPr>
          <p:nvPr/>
        </p:nvPicPr>
        <p:blipFill>
          <a:blip r:embed="rId11"/>
          <a:srcRect r="80000" b="64444"/>
          <a:stretch>
            <a:fillRect/>
          </a:stretch>
        </p:blipFill>
        <p:spPr>
          <a:xfrm>
            <a:off x="0" y="-1"/>
            <a:ext cx="2310063" cy="191302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7"/>
          <p:cNvPicPr>
            <a:picLocks noChangeAspect="1"/>
          </p:cNvPicPr>
          <p:nvPr/>
        </p:nvPicPr>
        <p:blipFill>
          <a:blip r:embed="rId12"/>
          <a:srcRect l="34267" t="5688" r="53999" b="64444"/>
          <a:stretch>
            <a:fillRect/>
          </a:stretch>
        </p:blipFill>
        <p:spPr>
          <a:xfrm>
            <a:off x="294155" y="1715418"/>
            <a:ext cx="957262" cy="14081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8"/>
          <p:cNvPicPr>
            <a:picLocks noChangeAspect="1"/>
          </p:cNvPicPr>
          <p:nvPr/>
        </p:nvPicPr>
        <p:blipFill>
          <a:blip r:embed="rId13"/>
          <a:srcRect l="69333" t="3081" r="19867" b="71083"/>
          <a:stretch>
            <a:fillRect/>
          </a:stretch>
        </p:blipFill>
        <p:spPr>
          <a:xfrm>
            <a:off x="10975976" y="152400"/>
            <a:ext cx="911225" cy="12588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" name="12"/>
          <p:cNvPicPr>
            <a:picLocks noChangeAspect="1"/>
          </p:cNvPicPr>
          <p:nvPr/>
        </p:nvPicPr>
        <p:blipFill>
          <a:blip r:embed="rId14"/>
          <a:srcRect l="67133" t="32474" r="14267" b="22252"/>
          <a:stretch>
            <a:fillRect/>
          </a:stretch>
        </p:blipFill>
        <p:spPr>
          <a:xfrm>
            <a:off x="9938085" y="-244475"/>
            <a:ext cx="2253916" cy="37496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83" name="Text Box 24"/>
          <p:cNvSpPr txBox="1"/>
          <p:nvPr/>
        </p:nvSpPr>
        <p:spPr>
          <a:xfrm>
            <a:off x="2122986" y="4337046"/>
            <a:ext cx="8414374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00CC"/>
                </a:solidFill>
                <a:latin typeface="Algerian" panose="04020705040A02060702" pitchFamily="82" charset="0"/>
              </a:rPr>
              <a:t>Giáo viên: </a:t>
            </a:r>
            <a:r>
              <a:rPr lang="vi-VN" altLang="en-US" sz="3200" b="1" dirty="0" smtClean="0">
                <a:solidFill>
                  <a:srgbClr val="0000CC"/>
                </a:solidFill>
                <a:latin typeface="Algerian" panose="04020705040A02060702" pitchFamily="82" charset="0"/>
              </a:rPr>
              <a:t>NGUYỄN QUỐC ĐẠT.</a:t>
            </a:r>
          </a:p>
        </p:txBody>
      </p:sp>
      <p:sp>
        <p:nvSpPr>
          <p:cNvPr id="7184" name="Text Box 25"/>
          <p:cNvSpPr txBox="1"/>
          <p:nvPr/>
        </p:nvSpPr>
        <p:spPr>
          <a:xfrm>
            <a:off x="1735477" y="75746"/>
            <a:ext cx="9207500" cy="1323439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vi-VN" alt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 GIÁO DỤC VÀ ĐÀO TẠO BÌNH ĐỊNH</a:t>
            </a:r>
            <a:r>
              <a:rPr lang="en-US" alt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endParaRPr lang="vi-VN" altLang="en-US" sz="2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000" b="1" dirty="0" smtClean="0">
                <a:solidFill>
                  <a:srgbClr val="0D35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</a:t>
            </a:r>
            <a:r>
              <a:rPr lang="en-US" altLang="en-US" sz="2000" b="1" dirty="0">
                <a:solidFill>
                  <a:srgbClr val="0D35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DỤC VÀ ĐÀO TẠO TP QUY NHƠN</a:t>
            </a:r>
          </a:p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000" b="1" dirty="0">
                <a:solidFill>
                  <a:srgbClr val="0D35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QUANG TRUNG</a:t>
            </a:r>
            <a:endParaRPr lang="en-US" altLang="en-US" sz="2000" b="1" dirty="0">
              <a:solidFill>
                <a:srgbClr val="0D35B3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185" name="WordArt 26"/>
          <p:cNvSpPr>
            <a:spLocks noTextEdit="1"/>
          </p:cNvSpPr>
          <p:nvPr/>
        </p:nvSpPr>
        <p:spPr>
          <a:xfrm>
            <a:off x="2122985" y="1786356"/>
            <a:ext cx="8166191" cy="4648200"/>
          </a:xfrm>
          <a:prstGeom prst="rect">
            <a:avLst/>
          </a:prstGeom>
        </p:spPr>
        <p:txBody>
          <a:bodyPr wrap="none" fromWordArt="1">
            <a:prstTxWarp prst="textArchUp">
              <a:avLst>
                <a:gd name="adj" fmla="val 10858840"/>
              </a:avLst>
            </a:prstTxWarp>
            <a:norm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ln w="9525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HỘI THI GIÁO VIÊN DẠY GIỎI CẤP </a:t>
            </a:r>
            <a:r>
              <a:rPr lang="vi-VN" sz="2000" b="1" dirty="0" smtClean="0">
                <a:ln w="9525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TỈNH</a:t>
            </a:r>
            <a:endParaRPr lang="en-US" sz="2000" b="1" dirty="0">
              <a:ln w="9525" cap="flat" cmpd="sng">
                <a:solidFill>
                  <a:srgbClr val="FF0000"/>
                </a:solidFill>
                <a:prstDash val="solid"/>
                <a:headEnd type="none" w="med" len="med"/>
                <a:tailEnd type="none" w="med" len="med"/>
              </a:ln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168274" y="3006434"/>
            <a:ext cx="807561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 err="1" smtClean="0"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dirty="0" smtClean="0"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2021 </a:t>
            </a:r>
            <a:r>
              <a:rPr lang="en-US" sz="3600" b="1" dirty="0" smtClean="0"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– 2022</a:t>
            </a:r>
            <a:endParaRPr lang="vi-VN" sz="3600" b="1" dirty="0" smtClean="0">
              <a:solidFill>
                <a:srgbClr val="7030A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3600" b="1" dirty="0" smtClean="0"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MÔN: GIÁO DỤC THỂ CHẤT LỚP 5</a:t>
            </a:r>
            <a:endParaRPr lang="en-US" sz="3600" b="1" dirty="0">
              <a:solidFill>
                <a:srgbClr val="7030A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87518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750"/>
                            </p:stCondLst>
                            <p:childTnLst>
                              <p:par>
                                <p:cTn id="9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250"/>
                            </p:stCondLst>
                            <p:childTnLst>
                              <p:par>
                                <p:cTn id="14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250"/>
                            </p:stCondLst>
                            <p:childTnLst>
                              <p:par>
                                <p:cTn id="20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73688"/>
            <a:ext cx="12192000" cy="614527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2">
              <a:lnSpc>
                <a:spcPct val="90000"/>
              </a:lnSpc>
              <a:spcBef>
                <a:spcPts val="1000"/>
              </a:spcBef>
            </a:pPr>
            <a:r>
              <a:rPr lang="vi-VN" sz="4000" b="1" dirty="0" smtClean="0">
                <a:solidFill>
                  <a:srgbClr val="FF0000"/>
                </a:solidFill>
              </a:rPr>
              <a:t>- Chọn </a:t>
            </a:r>
            <a:r>
              <a:rPr lang="vi-VN" sz="4000" b="1" dirty="0">
                <a:solidFill>
                  <a:srgbClr val="FF0000"/>
                </a:solidFill>
              </a:rPr>
              <a:t>câu đúng (Đ) hoặc (S</a:t>
            </a:r>
            <a:r>
              <a:rPr lang="vi-VN" sz="4000" b="1" dirty="0" smtClean="0">
                <a:solidFill>
                  <a:srgbClr val="FF0000"/>
                </a:solidFill>
              </a:rPr>
              <a:t>).</a:t>
            </a:r>
          </a:p>
          <a:p>
            <a:pPr lvl="2">
              <a:lnSpc>
                <a:spcPct val="90000"/>
              </a:lnSpc>
              <a:spcBef>
                <a:spcPts val="1000"/>
              </a:spcBef>
            </a:pPr>
            <a:r>
              <a:rPr lang="vi-VN" sz="4000" b="1" dirty="0" smtClean="0">
                <a:solidFill>
                  <a:prstClr val="black"/>
                </a:solidFill>
              </a:rPr>
              <a:t>1. Để </a:t>
            </a:r>
            <a:r>
              <a:rPr lang="vi-VN" sz="4000" b="1" dirty="0">
                <a:solidFill>
                  <a:prstClr val="black"/>
                </a:solidFill>
              </a:rPr>
              <a:t>việc tập thể dục, thể thao có hiệu quả ta </a:t>
            </a:r>
            <a:r>
              <a:rPr lang="vi-VN" sz="4000" b="1" dirty="0" smtClean="0">
                <a:solidFill>
                  <a:prstClr val="black"/>
                </a:solidFill>
              </a:rPr>
              <a:t>cần:</a:t>
            </a:r>
          </a:p>
          <a:p>
            <a:pPr lvl="2">
              <a:lnSpc>
                <a:spcPct val="90000"/>
              </a:lnSpc>
              <a:spcBef>
                <a:spcPts val="1000"/>
              </a:spcBef>
            </a:pPr>
            <a:r>
              <a:rPr lang="vi-VN" sz="4000" b="1" dirty="0" smtClean="0">
                <a:solidFill>
                  <a:srgbClr val="FF0000"/>
                </a:solidFill>
              </a:rPr>
              <a:t>a</a:t>
            </a:r>
            <a:r>
              <a:rPr lang="vi-VN" sz="4000" b="1" dirty="0">
                <a:solidFill>
                  <a:srgbClr val="FF0000"/>
                </a:solidFill>
              </a:rPr>
              <a:t>.</a:t>
            </a:r>
            <a:r>
              <a:rPr lang="vi-VN" sz="4000" b="1" dirty="0">
                <a:solidFill>
                  <a:srgbClr val="000000"/>
                </a:solidFill>
              </a:rPr>
              <a:t> </a:t>
            </a:r>
            <a:r>
              <a:rPr lang="vi-VN" sz="4000" dirty="0">
                <a:solidFill>
                  <a:srgbClr val="002060"/>
                </a:solidFill>
              </a:rPr>
              <a:t>Trong khẩu phần ăn cần có rau xanh và trái cây để cung cấp </a:t>
            </a:r>
            <a:r>
              <a:rPr lang="vi-VN" sz="4000" dirty="0" smtClean="0">
                <a:solidFill>
                  <a:srgbClr val="002060"/>
                </a:solidFill>
              </a:rPr>
              <a:t>đủ vitamin</a:t>
            </a:r>
            <a:r>
              <a:rPr lang="vi-VN" sz="4000" dirty="0">
                <a:solidFill>
                  <a:srgbClr val="002060"/>
                </a:solidFill>
              </a:rPr>
              <a:t>, khoáng chất và chất xơ cho cơ </a:t>
            </a:r>
            <a:r>
              <a:rPr lang="vi-VN" sz="4000" dirty="0" smtClean="0">
                <a:solidFill>
                  <a:srgbClr val="002060"/>
                </a:solidFill>
              </a:rPr>
              <a:t>thể.</a:t>
            </a:r>
          </a:p>
          <a:p>
            <a:pPr lvl="2">
              <a:lnSpc>
                <a:spcPct val="90000"/>
              </a:lnSpc>
              <a:spcBef>
                <a:spcPts val="1000"/>
              </a:spcBef>
            </a:pPr>
            <a:r>
              <a:rPr lang="vi-VN" sz="4000" b="1" dirty="0" smtClean="0">
                <a:solidFill>
                  <a:srgbClr val="FF0000"/>
                </a:solidFill>
              </a:rPr>
              <a:t>b</a:t>
            </a:r>
            <a:r>
              <a:rPr lang="vi-VN" sz="4000" b="1" dirty="0">
                <a:solidFill>
                  <a:srgbClr val="FF0000"/>
                </a:solidFill>
              </a:rPr>
              <a:t>.</a:t>
            </a:r>
            <a:r>
              <a:rPr lang="vi-VN" sz="4000" b="1" dirty="0">
                <a:solidFill>
                  <a:srgbClr val="333333"/>
                </a:solidFill>
              </a:rPr>
              <a:t> </a:t>
            </a:r>
            <a:r>
              <a:rPr lang="vi-VN" sz="4000" dirty="0">
                <a:solidFill>
                  <a:srgbClr val="002060"/>
                </a:solidFill>
              </a:rPr>
              <a:t>Ăn uống thật no trước khi tập luyện. Sau khi tập luyện cần </a:t>
            </a:r>
            <a:r>
              <a:rPr lang="vi-VN" sz="4000" dirty="0" smtClean="0">
                <a:solidFill>
                  <a:srgbClr val="002060"/>
                </a:solidFill>
              </a:rPr>
              <a:t>phải đi tắm ngay.</a:t>
            </a:r>
          </a:p>
          <a:p>
            <a:pPr lvl="2">
              <a:lnSpc>
                <a:spcPct val="90000"/>
              </a:lnSpc>
              <a:spcBef>
                <a:spcPts val="1000"/>
              </a:spcBef>
            </a:pPr>
            <a:r>
              <a:rPr lang="vi-VN" sz="4000" dirty="0">
                <a:solidFill>
                  <a:srgbClr val="002060"/>
                </a:solidFill>
              </a:rPr>
              <a:t> </a:t>
            </a:r>
            <a:r>
              <a:rPr lang="vi-VN" sz="4000" b="1" dirty="0" smtClean="0">
                <a:solidFill>
                  <a:srgbClr val="FF0000"/>
                </a:solidFill>
              </a:rPr>
              <a:t>c.</a:t>
            </a:r>
            <a:r>
              <a:rPr lang="vi-VN" sz="4000" b="1" dirty="0" smtClean="0">
                <a:solidFill>
                  <a:srgbClr val="333333"/>
                </a:solidFill>
              </a:rPr>
              <a:t> </a:t>
            </a:r>
            <a:r>
              <a:rPr lang="vi-VN" sz="4000" dirty="0">
                <a:solidFill>
                  <a:srgbClr val="002060"/>
                </a:solidFill>
              </a:rPr>
              <a:t>Tích cực tham gia các giờ thể dục ở trường. Tham gia chơi các </a:t>
            </a:r>
            <a:r>
              <a:rPr lang="vi-VN" sz="4000" dirty="0" smtClean="0">
                <a:solidFill>
                  <a:srgbClr val="002060"/>
                </a:solidFill>
              </a:rPr>
              <a:t>trò chơi </a:t>
            </a:r>
            <a:r>
              <a:rPr lang="vi-VN" sz="4000" dirty="0">
                <a:solidFill>
                  <a:srgbClr val="002060"/>
                </a:solidFill>
              </a:rPr>
              <a:t>vận động trong giờ nghỉ giải lao giữa các tiết học. </a:t>
            </a:r>
            <a:r>
              <a:rPr lang="en-US" alt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en-US" altLang="en-US" sz="40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AutoShape 10"/>
          <p:cNvSpPr>
            <a:spLocks noChangeArrowheads="1"/>
          </p:cNvSpPr>
          <p:nvPr/>
        </p:nvSpPr>
        <p:spPr bwMode="gray">
          <a:xfrm>
            <a:off x="-1" y="1859252"/>
            <a:ext cx="793376" cy="527888"/>
          </a:xfrm>
          <a:prstGeom prst="roundRect">
            <a:avLst>
              <a:gd name="adj" fmla="val 10889"/>
            </a:avLst>
          </a:prstGeom>
          <a:solidFill>
            <a:schemeClr val="accent5">
              <a:lumMod val="20000"/>
              <a:lumOff val="80000"/>
            </a:schemeClr>
          </a:solidFill>
          <a:ln w="38100">
            <a:noFill/>
            <a:round/>
          </a:ln>
          <a:effectLst>
            <a:outerShdw dist="135003" dir="2928844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Đ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" name="AutoShape 10"/>
          <p:cNvSpPr>
            <a:spLocks noChangeArrowheads="1"/>
          </p:cNvSpPr>
          <p:nvPr/>
        </p:nvSpPr>
        <p:spPr bwMode="gray">
          <a:xfrm>
            <a:off x="-1" y="3621784"/>
            <a:ext cx="806824" cy="527888"/>
          </a:xfrm>
          <a:prstGeom prst="roundRect">
            <a:avLst>
              <a:gd name="adj" fmla="val 10889"/>
            </a:avLst>
          </a:prstGeom>
          <a:solidFill>
            <a:schemeClr val="accent5">
              <a:lumMod val="20000"/>
              <a:lumOff val="80000"/>
            </a:schemeClr>
          </a:solidFill>
          <a:ln w="38100">
            <a:noFill/>
            <a:round/>
          </a:ln>
          <a:effectLst>
            <a:outerShdw dist="135003" dir="2928844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36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S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" name="AutoShape 10"/>
          <p:cNvSpPr>
            <a:spLocks noChangeArrowheads="1"/>
          </p:cNvSpPr>
          <p:nvPr/>
        </p:nvSpPr>
        <p:spPr bwMode="gray">
          <a:xfrm>
            <a:off x="0" y="4856428"/>
            <a:ext cx="793378" cy="527888"/>
          </a:xfrm>
          <a:prstGeom prst="roundRect">
            <a:avLst>
              <a:gd name="adj" fmla="val 10889"/>
            </a:avLst>
          </a:prstGeom>
          <a:solidFill>
            <a:schemeClr val="accent5">
              <a:lumMod val="20000"/>
              <a:lumOff val="80000"/>
            </a:schemeClr>
          </a:solidFill>
          <a:ln w="38100">
            <a:noFill/>
            <a:round/>
          </a:ln>
          <a:effectLst>
            <a:outerShdw dist="135003" dir="2928844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Đ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8741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  <p:bldP spid="11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882317" y="0"/>
            <a:ext cx="10210800" cy="8921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x-none" sz="2600" b="1" i="0" u="none" strike="noStrike" kern="1200" cap="none" spc="0" normalizeH="0" baseline="0" noProof="0" dirty="0">
                <a:ln>
                  <a:noFill/>
                </a:ln>
                <a:solidFill>
                  <a:srgbClr val="08376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Thứ </a:t>
            </a:r>
            <a:r>
              <a:rPr kumimoji="0" lang="vi-VN" altLang="x-none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8376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ba</a:t>
            </a:r>
            <a:r>
              <a:rPr kumimoji="0" lang="vi-VN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8376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altLang="x-none" sz="2600" b="1" i="0" u="none" strike="noStrike" kern="1200" cap="none" spc="0" normalizeH="0" baseline="0" noProof="0" dirty="0">
                <a:ln>
                  <a:noFill/>
                </a:ln>
                <a:solidFill>
                  <a:srgbClr val="08376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ngày </a:t>
            </a:r>
            <a:r>
              <a:rPr kumimoji="0" lang="vi-VN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8376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29</a:t>
            </a:r>
            <a:r>
              <a:rPr kumimoji="0" lang="vi-VN" altLang="x-none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8376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altLang="x-none" sz="2600" b="1" i="0" u="none" strike="noStrike" kern="1200" cap="none" spc="0" normalizeH="0" baseline="0" noProof="0" dirty="0">
                <a:ln>
                  <a:noFill/>
                </a:ln>
                <a:solidFill>
                  <a:srgbClr val="08376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tháng 3 năm 202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8376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8376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Giáo dục thể chất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565485" y="1349374"/>
            <a:ext cx="11064422" cy="52318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2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023AB4-6EF7-4847-9FCE-3E0F3B48793A}"/>
              </a:ext>
            </a:extLst>
          </p:cNvPr>
          <p:cNvSpPr txBox="1"/>
          <p:nvPr/>
        </p:nvSpPr>
        <p:spPr>
          <a:xfrm>
            <a:off x="882317" y="892175"/>
            <a:ext cx="1061401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vi-VN" altLang="en-US" sz="2000" b="1" u="sng" dirty="0">
                <a:solidFill>
                  <a:srgbClr val="FF0000"/>
                </a:solidFill>
              </a:rPr>
              <a:t>Bài: 62, tiết 55:</a:t>
            </a:r>
            <a:r>
              <a:rPr lang="vi-VN" altLang="en-US" sz="2000" b="1" dirty="0">
                <a:solidFill>
                  <a:srgbClr val="FF0000"/>
                </a:solidFill>
              </a:rPr>
              <a:t> MÔN THỂ THAO TỰ CHỌN</a:t>
            </a:r>
            <a:r>
              <a:rPr lang="en-US" sz="2000" b="1" dirty="0">
                <a:solidFill>
                  <a:srgbClr val="FF0000"/>
                </a:solidFill>
                <a:ea typeface="Times New Roman" panose="02020603050405020304" pitchFamily="18" charset="0"/>
              </a:rPr>
              <a:t>: ĐÁ CẦU</a:t>
            </a:r>
            <a:r>
              <a:rPr lang="vi-VN" sz="2000" b="1" dirty="0">
                <a:solidFill>
                  <a:srgbClr val="FF0000"/>
                </a:solidFill>
                <a:ea typeface="Times New Roman" panose="02020603050405020304" pitchFamily="18" charset="0"/>
              </a:rPr>
              <a:t> </a:t>
            </a:r>
            <a:r>
              <a:rPr lang="vi-VN" altLang="en-US" sz="2000" b="1" dirty="0">
                <a:solidFill>
                  <a:srgbClr val="FF0000"/>
                </a:solidFill>
              </a:rPr>
              <a:t>- TRÒ CHƠI “CHUYỂN ĐỒ VẬT”.</a:t>
            </a:r>
            <a:endParaRPr lang="vi-VN" altLang="en-US" sz="2000" b="1" kern="0" dirty="0">
              <a:solidFill>
                <a:srgbClr val="FF0000"/>
              </a:solidFill>
            </a:endParaRPr>
          </a:p>
          <a:p>
            <a:pPr marL="742950" indent="-742950">
              <a:buFontTx/>
              <a:buAutoNum type="arabicPeriod"/>
            </a:pP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</a:t>
            </a:r>
            <a:r>
              <a:rPr lang="vi-VN" b="1" dirty="0">
                <a:solidFill>
                  <a:srgbClr val="002060"/>
                </a:solidFill>
                <a:cs typeface="Times New Roman" panose="02020603050405020304" pitchFamily="18" charset="0"/>
              </a:rPr>
              <a:t>ĐỘNG: </a:t>
            </a:r>
            <a:endParaRPr lang="vi-VN" b="1" dirty="0" smtClean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marL="742950" indent="-742950">
              <a:buFontTx/>
              <a:buAutoNum type="arabicPeriod"/>
            </a:pPr>
            <a:r>
              <a:rPr lang="vi-VN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HÌNH THÀNH KIẾN THỨC:</a:t>
            </a:r>
          </a:p>
          <a:p>
            <a:r>
              <a:rPr lang="vi-VN" sz="24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vi-VN" sz="24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 A.                                                                     B. </a:t>
            </a:r>
          </a:p>
          <a:p>
            <a:endParaRPr lang="vi-VN" sz="24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endParaRPr lang="vi-VN" sz="2400" b="1" dirty="0" smtClean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r>
              <a:rPr lang="vi-VN" sz="24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                                                                             </a:t>
            </a:r>
            <a:endParaRPr lang="vi-VN" sz="24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endParaRPr lang="vi-VN" sz="2400" b="1" dirty="0" smtClean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endParaRPr lang="vi-VN" sz="24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r>
              <a:rPr lang="vi-VN" sz="24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    </a:t>
            </a:r>
          </a:p>
          <a:p>
            <a:endParaRPr lang="vi-VN" sz="2400" b="1" dirty="0" smtClean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484" y="2223334"/>
            <a:ext cx="4752474" cy="41052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532" y="2223334"/>
            <a:ext cx="5667375" cy="4105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622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882317" y="0"/>
            <a:ext cx="10210800" cy="83099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x-none" sz="2400" b="1" i="0" u="none" strike="noStrike" kern="1200" cap="none" spc="0" normalizeH="0" baseline="0" noProof="0" dirty="0">
                <a:ln>
                  <a:noFill/>
                </a:ln>
                <a:solidFill>
                  <a:srgbClr val="08376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Thứ </a:t>
            </a:r>
            <a:r>
              <a:rPr kumimoji="0" lang="vi-VN" altLang="x-none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8376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ba</a:t>
            </a:r>
            <a:r>
              <a:rPr kumimoji="0" lang="vi-V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8376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altLang="x-none" sz="2400" b="1" i="0" u="none" strike="noStrike" kern="1200" cap="none" spc="0" normalizeH="0" baseline="0" noProof="0" dirty="0">
                <a:ln>
                  <a:noFill/>
                </a:ln>
                <a:solidFill>
                  <a:srgbClr val="08376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ngày </a:t>
            </a:r>
            <a:r>
              <a:rPr kumimoji="0" lang="vi-V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8376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29</a:t>
            </a:r>
            <a:r>
              <a:rPr kumimoji="0" lang="vi-VN" altLang="x-none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8376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altLang="x-none" sz="2400" b="1" i="0" u="none" strike="noStrike" kern="1200" cap="none" spc="0" normalizeH="0" baseline="0" noProof="0" dirty="0">
                <a:ln>
                  <a:noFill/>
                </a:ln>
                <a:solidFill>
                  <a:srgbClr val="08376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tháng 3 năm 202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8376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8376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Giáo dục thể chất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565485" y="1349374"/>
            <a:ext cx="11064422" cy="52318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2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023AB4-6EF7-4847-9FCE-3E0F3B48793A}"/>
              </a:ext>
            </a:extLst>
          </p:cNvPr>
          <p:cNvSpPr txBox="1"/>
          <p:nvPr/>
        </p:nvSpPr>
        <p:spPr>
          <a:xfrm>
            <a:off x="882317" y="892175"/>
            <a:ext cx="1061401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Bài: 62, tiết 55:</a:t>
            </a: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MÔN THỂ THAO TỰ CHỌN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tantia"/>
                <a:ea typeface="Times New Roman" panose="02020603050405020304" pitchFamily="18" charset="0"/>
                <a:cs typeface="+mn-cs"/>
              </a:rPr>
              <a:t>: ĐÁ CẦU</a:t>
            </a: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- TRÒ CHƠI “CHUYỂN ĐỒ VẬT”.</a:t>
            </a:r>
            <a:endParaRPr kumimoji="0" lang="vi-VN" altLang="en-US" sz="2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KHỞI 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ĐỘNG: </a:t>
            </a:r>
            <a:endParaRPr kumimoji="0" lang="vi-VN" sz="18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vi-VN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 THÀNH KIẾN THỨC: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A.                                                           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                                                      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137" y="1812672"/>
            <a:ext cx="10053770" cy="4768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75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882317" y="0"/>
            <a:ext cx="10210800" cy="8921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x-none" sz="2600" b="1" i="0" u="none" strike="noStrike" kern="1200" cap="none" spc="0" normalizeH="0" baseline="0" noProof="0" dirty="0">
                <a:ln>
                  <a:noFill/>
                </a:ln>
                <a:solidFill>
                  <a:srgbClr val="08376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Thứ </a:t>
            </a:r>
            <a:r>
              <a:rPr kumimoji="0" lang="vi-VN" altLang="x-none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8376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ba</a:t>
            </a:r>
            <a:r>
              <a:rPr kumimoji="0" lang="vi-VN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8376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altLang="x-none" sz="2600" b="1" i="0" u="none" strike="noStrike" kern="1200" cap="none" spc="0" normalizeH="0" baseline="0" noProof="0" dirty="0">
                <a:ln>
                  <a:noFill/>
                </a:ln>
                <a:solidFill>
                  <a:srgbClr val="08376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ngày </a:t>
            </a:r>
            <a:r>
              <a:rPr kumimoji="0" lang="vi-VN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8376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29</a:t>
            </a:r>
            <a:r>
              <a:rPr kumimoji="0" lang="vi-VN" altLang="x-none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8376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altLang="x-none" sz="2600" b="1" i="0" u="none" strike="noStrike" kern="1200" cap="none" spc="0" normalizeH="0" baseline="0" noProof="0" dirty="0">
                <a:ln>
                  <a:noFill/>
                </a:ln>
                <a:solidFill>
                  <a:srgbClr val="08376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tháng 3 năm 202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8376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8376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Giáo dục thể chất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565485" y="1349374"/>
            <a:ext cx="11064422" cy="52318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2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023AB4-6EF7-4847-9FCE-3E0F3B48793A}"/>
              </a:ext>
            </a:extLst>
          </p:cNvPr>
          <p:cNvSpPr txBox="1"/>
          <p:nvPr/>
        </p:nvSpPr>
        <p:spPr>
          <a:xfrm>
            <a:off x="790691" y="801036"/>
            <a:ext cx="1061401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Bài: 62, tiết 55:</a:t>
            </a: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MÔN THỂ THAO TỰ CHỌN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tantia"/>
                <a:ea typeface="Times New Roman" panose="02020603050405020304" pitchFamily="18" charset="0"/>
                <a:cs typeface="+mn-cs"/>
              </a:rPr>
              <a:t>: ĐÁ CẦU</a:t>
            </a: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vi-VN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- TRÒ </a:t>
            </a:r>
            <a:r>
              <a:rPr kumimoji="0" lang="vi-V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CHƠI “CHUYỂN ĐỒ VẬT”.</a:t>
            </a:r>
            <a:endParaRPr kumimoji="0" lang="vi-VN" altLang="en-US" sz="2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KHỞI 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ĐỘNG: </a:t>
            </a:r>
            <a:endParaRPr kumimoji="0" lang="vi-VN" sz="18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vi-VN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 THÀNH KIẾN THỨC: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B.                                                                   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691" y="2021305"/>
            <a:ext cx="10839215" cy="4668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465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1015897" y="613610"/>
            <a:ext cx="10210800" cy="8921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x-none" sz="2600" b="1" i="0" u="none" strike="noStrike" kern="1200" cap="none" spc="0" normalizeH="0" baseline="0" noProof="0" dirty="0">
                <a:ln>
                  <a:noFill/>
                </a:ln>
                <a:solidFill>
                  <a:srgbClr val="08376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Thứ </a:t>
            </a:r>
            <a:r>
              <a:rPr kumimoji="0" lang="vi-VN" altLang="x-none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8376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ba</a:t>
            </a:r>
            <a:r>
              <a:rPr kumimoji="0" lang="vi-VN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8376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altLang="x-none" sz="2600" b="1" i="0" u="none" strike="noStrike" kern="1200" cap="none" spc="0" normalizeH="0" baseline="0" noProof="0" dirty="0">
                <a:ln>
                  <a:noFill/>
                </a:ln>
                <a:solidFill>
                  <a:srgbClr val="08376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ngày </a:t>
            </a:r>
            <a:r>
              <a:rPr kumimoji="0" lang="vi-VN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8376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29</a:t>
            </a:r>
            <a:r>
              <a:rPr kumimoji="0" lang="vi-VN" altLang="x-none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8376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altLang="x-none" sz="2600" b="1" i="0" u="none" strike="noStrike" kern="1200" cap="none" spc="0" normalizeH="0" baseline="0" noProof="0" dirty="0">
                <a:ln>
                  <a:noFill/>
                </a:ln>
                <a:solidFill>
                  <a:srgbClr val="08376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tháng 3 năm 202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8376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8376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Giáo dục thể chất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565485" y="1349374"/>
            <a:ext cx="11064422" cy="52318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2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023AB4-6EF7-4847-9FCE-3E0F3B48793A}"/>
              </a:ext>
            </a:extLst>
          </p:cNvPr>
          <p:cNvSpPr txBox="1"/>
          <p:nvPr/>
        </p:nvSpPr>
        <p:spPr>
          <a:xfrm>
            <a:off x="1015897" y="1662196"/>
            <a:ext cx="10614010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vi-VN" altLang="en-US" sz="3200" b="1" u="sng" dirty="0">
                <a:solidFill>
                  <a:srgbClr val="FF0000"/>
                </a:solidFill>
              </a:rPr>
              <a:t>Bài: 62, tiết 55:</a:t>
            </a:r>
            <a:r>
              <a:rPr lang="vi-VN" altLang="en-US" sz="3200" b="1" dirty="0">
                <a:solidFill>
                  <a:srgbClr val="FF0000"/>
                </a:solidFill>
              </a:rPr>
              <a:t> MÔN THỂ THAO TỰ CHỌN</a:t>
            </a:r>
            <a:r>
              <a:rPr lang="en-US" sz="3200" b="1" dirty="0">
                <a:solidFill>
                  <a:srgbClr val="FF0000"/>
                </a:solidFill>
                <a:ea typeface="Times New Roman" panose="02020603050405020304" pitchFamily="18" charset="0"/>
              </a:rPr>
              <a:t>: ĐÁ CẦU</a:t>
            </a:r>
            <a:r>
              <a:rPr lang="vi-VN" sz="3200" b="1" dirty="0">
                <a:solidFill>
                  <a:srgbClr val="FF0000"/>
                </a:solidFill>
                <a:ea typeface="Times New Roman" panose="02020603050405020304" pitchFamily="18" charset="0"/>
              </a:rPr>
              <a:t> </a:t>
            </a:r>
            <a:r>
              <a:rPr lang="vi-VN" altLang="en-US" sz="3200" b="1" dirty="0">
                <a:solidFill>
                  <a:srgbClr val="FF0000"/>
                </a:solidFill>
              </a:rPr>
              <a:t>- </a:t>
            </a:r>
          </a:p>
          <a:p>
            <a:pPr lvl="0"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vi-VN" altLang="en-US" sz="3200" b="1" dirty="0">
                <a:solidFill>
                  <a:srgbClr val="FF0000"/>
                </a:solidFill>
              </a:rPr>
              <a:t>TRÒ CHƠI “CHUYỂN ĐỒ VẬT”.</a:t>
            </a:r>
            <a:endParaRPr lang="vi-VN" altLang="en-US" sz="3200" b="1" kern="0" dirty="0">
              <a:solidFill>
                <a:srgbClr val="FF0000"/>
              </a:solidFill>
            </a:endParaRPr>
          </a:p>
          <a:p>
            <a:pPr marL="742950" marR="0" lvl="0" indent="-7429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KHỞI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ĐỘNG: </a:t>
            </a:r>
            <a:endParaRPr kumimoji="0" lang="vi-VN" sz="28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marR="0" lvl="0" indent="-7429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HÌNH THÀNH KIẾN THỨC:</a:t>
            </a:r>
          </a:p>
          <a:p>
            <a:pPr marL="742950" marR="0" lvl="0" indent="-7429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vi-VN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THỰC HÀNH:</a:t>
            </a:r>
            <a:endParaRPr kumimoji="0" lang="vi-VN" sz="28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69465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1015897" y="613610"/>
            <a:ext cx="10210800" cy="8921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x-none" sz="2600" b="1" i="0" u="none" strike="noStrike" kern="1200" cap="none" spc="0" normalizeH="0" baseline="0" noProof="0" dirty="0">
                <a:ln>
                  <a:noFill/>
                </a:ln>
                <a:solidFill>
                  <a:srgbClr val="08376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Thứ </a:t>
            </a:r>
            <a:r>
              <a:rPr kumimoji="0" lang="vi-VN" altLang="x-none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8376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ba</a:t>
            </a:r>
            <a:r>
              <a:rPr kumimoji="0" lang="vi-VN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8376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altLang="x-none" sz="2600" b="1" i="0" u="none" strike="noStrike" kern="1200" cap="none" spc="0" normalizeH="0" baseline="0" noProof="0" dirty="0">
                <a:ln>
                  <a:noFill/>
                </a:ln>
                <a:solidFill>
                  <a:srgbClr val="08376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ngày </a:t>
            </a:r>
            <a:r>
              <a:rPr kumimoji="0" lang="vi-VN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8376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29</a:t>
            </a:r>
            <a:r>
              <a:rPr kumimoji="0" lang="vi-VN" altLang="x-none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8376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altLang="x-none" sz="2600" b="1" i="0" u="none" strike="noStrike" kern="1200" cap="none" spc="0" normalizeH="0" baseline="0" noProof="0" dirty="0">
                <a:ln>
                  <a:noFill/>
                </a:ln>
                <a:solidFill>
                  <a:srgbClr val="08376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tháng 3 năm 202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8376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8376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Giáo dục thể chất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565485" y="1349374"/>
            <a:ext cx="11064422" cy="52318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2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023AB4-6EF7-4847-9FCE-3E0F3B48793A}"/>
              </a:ext>
            </a:extLst>
          </p:cNvPr>
          <p:cNvSpPr txBox="1"/>
          <p:nvPr/>
        </p:nvSpPr>
        <p:spPr>
          <a:xfrm>
            <a:off x="1015897" y="1662196"/>
            <a:ext cx="1061401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vi-VN" altLang="en-US" sz="3200" b="1" u="sng" dirty="0">
                <a:solidFill>
                  <a:srgbClr val="FF0000"/>
                </a:solidFill>
              </a:rPr>
              <a:t>Bài: 62, tiết 55:</a:t>
            </a:r>
            <a:r>
              <a:rPr lang="vi-VN" altLang="en-US" sz="3200" b="1" dirty="0">
                <a:solidFill>
                  <a:srgbClr val="FF0000"/>
                </a:solidFill>
              </a:rPr>
              <a:t> MÔN THỂ THAO TỰ CHỌN</a:t>
            </a:r>
            <a:r>
              <a:rPr lang="en-US" sz="3200" b="1" dirty="0">
                <a:solidFill>
                  <a:srgbClr val="FF0000"/>
                </a:solidFill>
                <a:ea typeface="Times New Roman" panose="02020603050405020304" pitchFamily="18" charset="0"/>
              </a:rPr>
              <a:t>: ĐÁ CẦU</a:t>
            </a:r>
            <a:r>
              <a:rPr lang="vi-VN" sz="3200" b="1" dirty="0">
                <a:solidFill>
                  <a:srgbClr val="FF0000"/>
                </a:solidFill>
                <a:ea typeface="Times New Roman" panose="02020603050405020304" pitchFamily="18" charset="0"/>
              </a:rPr>
              <a:t> </a:t>
            </a:r>
            <a:r>
              <a:rPr lang="vi-VN" altLang="en-US" sz="3200" b="1" dirty="0">
                <a:solidFill>
                  <a:srgbClr val="FF0000"/>
                </a:solidFill>
              </a:rPr>
              <a:t>- </a:t>
            </a:r>
          </a:p>
          <a:p>
            <a:pPr lvl="0"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vi-VN" altLang="en-US" sz="3200" b="1" dirty="0">
                <a:solidFill>
                  <a:srgbClr val="FF0000"/>
                </a:solidFill>
              </a:rPr>
              <a:t>TRÒ CHƠI “CHUYỂN ĐỒ VẬT”.</a:t>
            </a:r>
            <a:endParaRPr lang="vi-VN" altLang="en-US" sz="3200" b="1" kern="0" dirty="0">
              <a:solidFill>
                <a:srgbClr val="FF0000"/>
              </a:solidFill>
            </a:endParaRP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KHỞI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ĐỘNG: </a:t>
            </a:r>
            <a:endParaRPr kumimoji="0" lang="vi-VN" sz="28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 THÀNH KIẾN THỨC:</a:t>
            </a: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TẬP THỰC HÀNH:</a:t>
            </a:r>
          </a:p>
        </p:txBody>
      </p:sp>
      <p:pic>
        <p:nvPicPr>
          <p:cNvPr id="5" name="Viet-Nam-Que-Huong-Toi-Quang-H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2906" end="108747.6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57012" y="4344897"/>
            <a:ext cx="2418346" cy="1454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348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730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1015897" y="613610"/>
            <a:ext cx="10210800" cy="8921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x-none" sz="2600" b="1" i="0" u="none" strike="noStrike" kern="1200" cap="none" spc="0" normalizeH="0" baseline="0" noProof="0" dirty="0">
                <a:ln>
                  <a:noFill/>
                </a:ln>
                <a:solidFill>
                  <a:srgbClr val="08376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Thứ </a:t>
            </a:r>
            <a:r>
              <a:rPr kumimoji="0" lang="vi-VN" altLang="x-none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8376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ba</a:t>
            </a:r>
            <a:r>
              <a:rPr kumimoji="0" lang="vi-VN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8376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altLang="x-none" sz="2600" b="1" i="0" u="none" strike="noStrike" kern="1200" cap="none" spc="0" normalizeH="0" baseline="0" noProof="0" dirty="0">
                <a:ln>
                  <a:noFill/>
                </a:ln>
                <a:solidFill>
                  <a:srgbClr val="08376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ngày </a:t>
            </a:r>
            <a:r>
              <a:rPr kumimoji="0" lang="vi-VN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8376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29</a:t>
            </a:r>
            <a:r>
              <a:rPr kumimoji="0" lang="vi-VN" altLang="x-none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8376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altLang="x-none" sz="2600" b="1" i="0" u="none" strike="noStrike" kern="1200" cap="none" spc="0" normalizeH="0" baseline="0" noProof="0" dirty="0">
                <a:ln>
                  <a:noFill/>
                </a:ln>
                <a:solidFill>
                  <a:srgbClr val="08376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tháng 3 năm 202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8376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8376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Giáo dục thể chất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565485" y="1349374"/>
            <a:ext cx="11064422" cy="52318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2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023AB4-6EF7-4847-9FCE-3E0F3B48793A}"/>
              </a:ext>
            </a:extLst>
          </p:cNvPr>
          <p:cNvSpPr txBox="1"/>
          <p:nvPr/>
        </p:nvSpPr>
        <p:spPr>
          <a:xfrm>
            <a:off x="1015897" y="1662196"/>
            <a:ext cx="10614010" cy="4693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kumimoji="0" lang="vi-VN" alt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Bài: 62, tiết 55:</a:t>
            </a: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MÔN THỂ THAO TỰ </a:t>
            </a:r>
            <a:r>
              <a:rPr kumimoji="0" lang="vi-V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CHỌN</a:t>
            </a:r>
            <a:r>
              <a:rPr lang="en-US" sz="3200" b="1" dirty="0">
                <a:solidFill>
                  <a:srgbClr val="FF0000"/>
                </a:solidFill>
                <a:ea typeface="Times New Roman" panose="02020603050405020304" pitchFamily="18" charset="0"/>
              </a:rPr>
              <a:t>: ĐÁ </a:t>
            </a:r>
            <a:r>
              <a:rPr lang="en-US" sz="3200" b="1" dirty="0" smtClean="0">
                <a:solidFill>
                  <a:srgbClr val="FF0000"/>
                </a:solidFill>
                <a:ea typeface="Times New Roman" panose="02020603050405020304" pitchFamily="18" charset="0"/>
              </a:rPr>
              <a:t>CẦU</a:t>
            </a:r>
            <a:r>
              <a:rPr lang="vi-VN" sz="3200" b="1" dirty="0" smtClean="0">
                <a:solidFill>
                  <a:srgbClr val="FF0000"/>
                </a:solidFill>
                <a:ea typeface="Times New Roman" panose="02020603050405020304" pitchFamily="18" charset="0"/>
              </a:rPr>
              <a:t> </a:t>
            </a:r>
            <a:r>
              <a:rPr kumimoji="0" lang="vi-V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- </a:t>
            </a:r>
          </a:p>
          <a:p>
            <a:pPr lvl="0"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kumimoji="0" lang="vi-V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TRÒ </a:t>
            </a: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CHƠI “CHUYỂN ĐỒ VẬT”.</a:t>
            </a:r>
            <a:endParaRPr kumimoji="0" lang="vi-VN" alt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  <a:p>
            <a:pPr marL="742950" marR="0" lvl="0" indent="-7429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KHỞI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ĐỘNG: </a:t>
            </a:r>
            <a:endParaRPr kumimoji="0" lang="vi-VN" sz="28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742950" marR="0" lvl="0" indent="-7429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 THÀNH KIẾN THỨC:</a:t>
            </a:r>
          </a:p>
          <a:p>
            <a:pPr marL="742950" marR="0" lvl="0" indent="-7429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TẬP THỰC HÀNH:</a:t>
            </a:r>
            <a:endParaRPr 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marR="0" lvl="0" indent="-7429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 DỤNG, TRẢI NGHIỆM:</a:t>
            </a:r>
          </a:p>
        </p:txBody>
      </p:sp>
    </p:spTree>
    <p:extLst>
      <p:ext uri="{BB962C8B-B14F-4D97-AF65-F5344CB8AC3E}">
        <p14:creationId xmlns:p14="http://schemas.microsoft.com/office/powerpoint/2010/main" val="95747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5751095" cy="3441032"/>
          </a:xfrm>
          <a:prstGeom prst="rect">
            <a:avLst/>
          </a:prstGeom>
        </p:spPr>
      </p:pic>
      <p:sp>
        <p:nvSpPr>
          <p:cNvPr id="11" name="AutoShape 10"/>
          <p:cNvSpPr>
            <a:spLocks noChangeArrowheads="1"/>
          </p:cNvSpPr>
          <p:nvPr/>
        </p:nvSpPr>
        <p:spPr bwMode="gray">
          <a:xfrm>
            <a:off x="-1" y="2725070"/>
            <a:ext cx="470647" cy="715963"/>
          </a:xfrm>
          <a:prstGeom prst="roundRect">
            <a:avLst>
              <a:gd name="adj" fmla="val 10889"/>
            </a:avLst>
          </a:prstGeom>
          <a:solidFill>
            <a:schemeClr val="accent5">
              <a:lumMod val="20000"/>
              <a:lumOff val="80000"/>
            </a:schemeClr>
          </a:solidFill>
          <a:ln w="38100">
            <a:noFill/>
            <a:round/>
          </a:ln>
          <a:effectLst>
            <a:outerShdw dist="135003" dir="2928844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1" y="0"/>
            <a:ext cx="6019800" cy="3441033"/>
          </a:xfrm>
          <a:prstGeom prst="rect">
            <a:avLst/>
          </a:prstGeom>
        </p:spPr>
      </p:pic>
      <p:sp>
        <p:nvSpPr>
          <p:cNvPr id="13" name="AutoShape 10"/>
          <p:cNvSpPr>
            <a:spLocks noChangeArrowheads="1"/>
          </p:cNvSpPr>
          <p:nvPr/>
        </p:nvSpPr>
        <p:spPr bwMode="gray">
          <a:xfrm>
            <a:off x="6172201" y="2713040"/>
            <a:ext cx="470647" cy="715963"/>
          </a:xfrm>
          <a:prstGeom prst="roundRect">
            <a:avLst>
              <a:gd name="adj" fmla="val 10889"/>
            </a:avLst>
          </a:prstGeom>
          <a:solidFill>
            <a:schemeClr val="accent5">
              <a:lumMod val="20000"/>
              <a:lumOff val="80000"/>
            </a:schemeClr>
          </a:solidFill>
          <a:ln w="38100">
            <a:noFill/>
            <a:round/>
          </a:ln>
          <a:effectLst>
            <a:outerShdw dist="135003" dir="2928844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535082"/>
            <a:ext cx="5751094" cy="3322918"/>
          </a:xfrm>
          <a:prstGeom prst="rect">
            <a:avLst/>
          </a:prstGeom>
        </p:spPr>
      </p:pic>
      <p:sp>
        <p:nvSpPr>
          <p:cNvPr id="15" name="AutoShape 10"/>
          <p:cNvSpPr>
            <a:spLocks noChangeArrowheads="1"/>
          </p:cNvSpPr>
          <p:nvPr/>
        </p:nvSpPr>
        <p:spPr bwMode="gray">
          <a:xfrm>
            <a:off x="0" y="6133904"/>
            <a:ext cx="470647" cy="715963"/>
          </a:xfrm>
          <a:prstGeom prst="roundRect">
            <a:avLst>
              <a:gd name="adj" fmla="val 10889"/>
            </a:avLst>
          </a:prstGeom>
          <a:solidFill>
            <a:schemeClr val="accent5">
              <a:lumMod val="20000"/>
              <a:lumOff val="80000"/>
            </a:schemeClr>
          </a:solidFill>
          <a:ln w="38100">
            <a:noFill/>
            <a:round/>
          </a:ln>
          <a:effectLst>
            <a:outerShdw dist="135003" dir="2928844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3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1" y="3535082"/>
            <a:ext cx="6019800" cy="3314785"/>
          </a:xfrm>
          <a:prstGeom prst="rect">
            <a:avLst/>
          </a:prstGeom>
        </p:spPr>
      </p:pic>
      <p:sp>
        <p:nvSpPr>
          <p:cNvPr id="19" name="AutoShape 10"/>
          <p:cNvSpPr>
            <a:spLocks noChangeArrowheads="1"/>
          </p:cNvSpPr>
          <p:nvPr/>
        </p:nvSpPr>
        <p:spPr bwMode="gray">
          <a:xfrm>
            <a:off x="6172200" y="6133903"/>
            <a:ext cx="470647" cy="715963"/>
          </a:xfrm>
          <a:prstGeom prst="roundRect">
            <a:avLst>
              <a:gd name="adj" fmla="val 10889"/>
            </a:avLst>
          </a:prstGeom>
          <a:solidFill>
            <a:schemeClr val="accent5">
              <a:lumMod val="20000"/>
              <a:lumOff val="80000"/>
            </a:schemeClr>
          </a:solidFill>
          <a:ln w="38100">
            <a:noFill/>
            <a:round/>
          </a:ln>
          <a:effectLst>
            <a:outerShdw dist="135003" dir="2928844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4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787569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5" grpId="0" animBg="1"/>
      <p:bldP spid="1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21" y="806115"/>
            <a:ext cx="11550316" cy="5570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89281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1015897" y="613610"/>
            <a:ext cx="10210800" cy="8921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x-none" sz="2600" b="1" i="0" u="none" strike="noStrike" kern="1200" cap="none" spc="0" normalizeH="0" baseline="0" noProof="0" dirty="0">
                <a:ln>
                  <a:noFill/>
                </a:ln>
                <a:solidFill>
                  <a:srgbClr val="08376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Thứ </a:t>
            </a:r>
            <a:r>
              <a:rPr kumimoji="0" lang="vi-VN" altLang="x-none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8376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ba</a:t>
            </a:r>
            <a:r>
              <a:rPr kumimoji="0" lang="vi-VN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8376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altLang="x-none" sz="2600" b="1" i="0" u="none" strike="noStrike" kern="1200" cap="none" spc="0" normalizeH="0" baseline="0" noProof="0" dirty="0">
                <a:ln>
                  <a:noFill/>
                </a:ln>
                <a:solidFill>
                  <a:srgbClr val="08376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ngày </a:t>
            </a:r>
            <a:r>
              <a:rPr kumimoji="0" lang="vi-VN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8376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29</a:t>
            </a:r>
            <a:r>
              <a:rPr kumimoji="0" lang="vi-VN" altLang="x-none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8376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altLang="x-none" sz="2600" b="1" i="0" u="none" strike="noStrike" kern="1200" cap="none" spc="0" normalizeH="0" baseline="0" noProof="0" dirty="0">
                <a:ln>
                  <a:noFill/>
                </a:ln>
                <a:solidFill>
                  <a:srgbClr val="08376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tháng 3 năm 202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8376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8376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Giáo dục thể chất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565485" y="1349374"/>
            <a:ext cx="11064422" cy="52318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2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023AB4-6EF7-4847-9FCE-3E0F3B48793A}"/>
              </a:ext>
            </a:extLst>
          </p:cNvPr>
          <p:cNvSpPr txBox="1"/>
          <p:nvPr/>
        </p:nvSpPr>
        <p:spPr>
          <a:xfrm>
            <a:off x="1015897" y="1662196"/>
            <a:ext cx="10614010" cy="4693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kumimoji="0" lang="vi-VN" alt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Bài: 62, tiết 55:</a:t>
            </a: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MÔN THỂ THAO TỰ </a:t>
            </a:r>
            <a:r>
              <a:rPr kumimoji="0" lang="vi-V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CHỌN</a:t>
            </a:r>
            <a:r>
              <a:rPr lang="en-US" sz="3200" b="1" dirty="0">
                <a:solidFill>
                  <a:srgbClr val="FF0000"/>
                </a:solidFill>
                <a:ea typeface="Times New Roman" panose="02020603050405020304" pitchFamily="18" charset="0"/>
              </a:rPr>
              <a:t>: ĐÁ </a:t>
            </a:r>
            <a:r>
              <a:rPr lang="en-US" sz="3200" b="1" dirty="0" smtClean="0">
                <a:solidFill>
                  <a:srgbClr val="FF0000"/>
                </a:solidFill>
                <a:ea typeface="Times New Roman" panose="02020603050405020304" pitchFamily="18" charset="0"/>
              </a:rPr>
              <a:t>CẦU</a:t>
            </a:r>
            <a:r>
              <a:rPr lang="vi-VN" sz="3200" b="1" dirty="0" smtClean="0">
                <a:solidFill>
                  <a:srgbClr val="FF0000"/>
                </a:solidFill>
                <a:ea typeface="Times New Roman" panose="02020603050405020304" pitchFamily="18" charset="0"/>
              </a:rPr>
              <a:t> </a:t>
            </a:r>
            <a:r>
              <a:rPr kumimoji="0" lang="vi-V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- </a:t>
            </a:r>
          </a:p>
          <a:p>
            <a:pPr lvl="0"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kumimoji="0" lang="vi-V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TRÒ </a:t>
            </a: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CHƠI “CHUYỂN ĐỒ VẬT”.</a:t>
            </a:r>
            <a:endParaRPr kumimoji="0" lang="vi-VN" alt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  <a:p>
            <a:pPr marL="742950" marR="0" lvl="0" indent="-7429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KHỞI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ĐỘNG: </a:t>
            </a:r>
            <a:endParaRPr kumimoji="0" lang="vi-VN" sz="28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742950" marR="0" lvl="0" indent="-7429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 THÀNH KIẾN THỨC:</a:t>
            </a:r>
          </a:p>
          <a:p>
            <a:pPr marL="742950" marR="0" lvl="0" indent="-7429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TẬP THỰC HÀNH:</a:t>
            </a:r>
            <a:endParaRPr 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marR="0" lvl="0" indent="-7429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 DỤNG, TRẢI NGHIỆM:</a:t>
            </a:r>
          </a:p>
        </p:txBody>
      </p:sp>
    </p:spTree>
    <p:extLst>
      <p:ext uri="{BB962C8B-B14F-4D97-AF65-F5344CB8AC3E}">
        <p14:creationId xmlns:p14="http://schemas.microsoft.com/office/powerpoint/2010/main" val="3501553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1086852" y="645780"/>
            <a:ext cx="10210800" cy="8921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altLang="x-none" sz="2600" b="1" dirty="0">
                <a:solidFill>
                  <a:srgbClr val="083763"/>
                </a:solidFill>
                <a:latin typeface="Times New Roman" panose="02020603050405020304" pitchFamily="18" charset="0"/>
              </a:rPr>
              <a:t>Thứ </a:t>
            </a:r>
            <a:r>
              <a:rPr lang="vi-VN" altLang="x-none" sz="2600" b="1" dirty="0" smtClean="0">
                <a:solidFill>
                  <a:srgbClr val="083763"/>
                </a:solidFill>
                <a:latin typeface="Times New Roman" panose="02020603050405020304" pitchFamily="18" charset="0"/>
              </a:rPr>
              <a:t>ba</a:t>
            </a:r>
            <a:r>
              <a:rPr sz="2600" b="1" dirty="0" smtClean="0">
                <a:solidFill>
                  <a:srgbClr val="083763"/>
                </a:solidFill>
                <a:latin typeface="Times New Roman" panose="02020603050405020304" pitchFamily="18" charset="0"/>
              </a:rPr>
              <a:t> </a:t>
            </a:r>
            <a:r>
              <a:rPr lang="vi-VN" altLang="x-none" sz="2600" b="1" dirty="0">
                <a:solidFill>
                  <a:srgbClr val="083763"/>
                </a:solidFill>
                <a:latin typeface="Times New Roman" panose="02020603050405020304" pitchFamily="18" charset="0"/>
              </a:rPr>
              <a:t>ngày </a:t>
            </a:r>
            <a:r>
              <a:rPr lang="vi-VN" sz="2600" b="1" dirty="0" smtClean="0">
                <a:solidFill>
                  <a:srgbClr val="083763"/>
                </a:solidFill>
                <a:latin typeface="Times New Roman" panose="02020603050405020304" pitchFamily="18" charset="0"/>
              </a:rPr>
              <a:t>29</a:t>
            </a:r>
            <a:r>
              <a:rPr lang="vi-VN" altLang="x-none" sz="2600" b="1" dirty="0" smtClean="0">
                <a:solidFill>
                  <a:srgbClr val="083763"/>
                </a:solidFill>
                <a:latin typeface="Times New Roman" panose="02020603050405020304" pitchFamily="18" charset="0"/>
              </a:rPr>
              <a:t> </a:t>
            </a:r>
            <a:r>
              <a:rPr lang="vi-VN" altLang="x-none" sz="2600" b="1" dirty="0">
                <a:solidFill>
                  <a:srgbClr val="083763"/>
                </a:solidFill>
                <a:latin typeface="Times New Roman" panose="02020603050405020304" pitchFamily="18" charset="0"/>
              </a:rPr>
              <a:t>tháng </a:t>
            </a:r>
            <a:r>
              <a:rPr lang="vi-VN" altLang="x-none" sz="2600" b="1" dirty="0" smtClean="0">
                <a:solidFill>
                  <a:srgbClr val="083763"/>
                </a:solidFill>
                <a:latin typeface="Times New Roman" panose="02020603050405020304" pitchFamily="18" charset="0"/>
              </a:rPr>
              <a:t>3 </a:t>
            </a:r>
            <a:r>
              <a:rPr lang="vi-VN" altLang="x-none" sz="2600" b="1" dirty="0">
                <a:solidFill>
                  <a:srgbClr val="083763"/>
                </a:solidFill>
                <a:latin typeface="Times New Roman" panose="02020603050405020304" pitchFamily="18" charset="0"/>
              </a:rPr>
              <a:t>năm 202</a:t>
            </a:r>
            <a:r>
              <a:rPr sz="2600" b="1" dirty="0">
                <a:solidFill>
                  <a:srgbClr val="083763"/>
                </a:solidFill>
                <a:latin typeface="Times New Roman" panose="02020603050405020304" pitchFamily="18" charset="0"/>
              </a:rPr>
              <a:t>2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2600" b="1" dirty="0" smtClean="0">
                <a:solidFill>
                  <a:srgbClr val="083763"/>
                </a:solidFill>
                <a:latin typeface="Times New Roman" panose="02020603050405020304" pitchFamily="18" charset="0"/>
              </a:rPr>
              <a:t>Giáo dục thể chất</a:t>
            </a:r>
            <a:endParaRPr sz="2600" b="1" dirty="0">
              <a:solidFill>
                <a:srgbClr val="083763"/>
              </a:solidFill>
              <a:latin typeface="Times New Roman" panose="02020603050405020304" pitchFamily="18" charset="0"/>
            </a:endParaRPr>
          </a:p>
        </p:txBody>
      </p:sp>
      <p:sp>
        <p:nvSpPr>
          <p:cNvPr id="25" name="TextBox 3"/>
          <p:cNvSpPr txBox="1">
            <a:spLocks noChangeArrowheads="1"/>
          </p:cNvSpPr>
          <p:nvPr/>
        </p:nvSpPr>
        <p:spPr bwMode="auto">
          <a:xfrm>
            <a:off x="854242" y="1685003"/>
            <a:ext cx="10527631" cy="2154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14350" indent="-5143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lvl="0" indent="0" algn="ctr" fontAlgn="base">
              <a:spcBef>
                <a:spcPct val="50000"/>
              </a:spcBef>
              <a:spcAft>
                <a:spcPct val="0"/>
              </a:spcAft>
              <a:buNone/>
              <a:defRPr/>
            </a:pPr>
            <a:endParaRPr lang="vi-VN" altLang="en-US" b="1" kern="0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marL="514350" marR="0" lvl="0" indent="-51435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KHỞI </a:t>
            </a: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ĐỘNG: </a:t>
            </a:r>
            <a:endParaRPr kumimoji="0" lang="vi-VN" sz="1800" b="0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</a:endParaRPr>
          </a:p>
          <a:p>
            <a:pPr marL="514350" marR="0" lvl="0" indent="-51435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vi-VN" sz="4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Xoay </a:t>
            </a:r>
            <a:r>
              <a:rPr kumimoji="0" lang="vi-VN" sz="4000" b="0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 khớp với nền nhạc.</a:t>
            </a:r>
            <a:endParaRPr kumimoji="0" lang="vi-VN" alt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4661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24580" name="Picture 5" descr="k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2" name="WordArt 6"/>
          <p:cNvSpPr>
            <a:spLocks noChangeArrowheads="1" noChangeShapeType="1" noTextEdit="1"/>
          </p:cNvSpPr>
          <p:nvPr/>
        </p:nvSpPr>
        <p:spPr bwMode="auto">
          <a:xfrm>
            <a:off x="1419726" y="1773239"/>
            <a:ext cx="9468853" cy="3349625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875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CHÚC QUÝ THẦY CÔ VÀ CÁC EM LUÔN MẠNH KHỎE</a:t>
            </a:r>
          </a:p>
        </p:txBody>
      </p:sp>
    </p:spTree>
    <p:extLst>
      <p:ext uri="{BB962C8B-B14F-4D97-AF65-F5344CB8AC3E}">
        <p14:creationId xmlns:p14="http://schemas.microsoft.com/office/powerpoint/2010/main" val="856472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repeatCount="1000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0" fill="hold"/>
                                        <p:tgtEl>
                                          <p:spTgt spid="7578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0" fill="hold"/>
                                        <p:tgtEl>
                                          <p:spTgt spid="757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0" fill="hold"/>
                                        <p:tgtEl>
                                          <p:spTgt spid="7578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0" fill="hold"/>
                                        <p:tgtEl>
                                          <p:spTgt spid="757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1066053" y="173763"/>
            <a:ext cx="10210800" cy="8921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x-none" sz="2600" b="1" i="0" u="none" strike="noStrike" kern="1200" cap="none" spc="0" normalizeH="0" baseline="0" noProof="0" dirty="0">
                <a:ln>
                  <a:noFill/>
                </a:ln>
                <a:solidFill>
                  <a:srgbClr val="08376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Thứ </a:t>
            </a:r>
            <a:r>
              <a:rPr kumimoji="0" lang="vi-VN" altLang="x-none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8376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ba</a:t>
            </a:r>
            <a:r>
              <a:rPr kumimoji="0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8376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altLang="x-none" sz="2600" b="1" i="0" u="none" strike="noStrike" kern="1200" cap="none" spc="0" normalizeH="0" baseline="0" noProof="0" dirty="0">
                <a:ln>
                  <a:noFill/>
                </a:ln>
                <a:solidFill>
                  <a:srgbClr val="08376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ngày </a:t>
            </a:r>
            <a:r>
              <a:rPr kumimoji="0" lang="vi-VN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8376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29</a:t>
            </a:r>
            <a:r>
              <a:rPr kumimoji="0" lang="vi-VN" altLang="x-none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8376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altLang="x-none" sz="2600" b="1" i="0" u="none" strike="noStrike" kern="1200" cap="none" spc="0" normalizeH="0" baseline="0" noProof="0" dirty="0">
                <a:ln>
                  <a:noFill/>
                </a:ln>
                <a:solidFill>
                  <a:srgbClr val="08376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tháng </a:t>
            </a:r>
            <a:r>
              <a:rPr kumimoji="0" lang="vi-VN" altLang="x-none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8376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3 </a:t>
            </a:r>
            <a:r>
              <a:rPr kumimoji="0" lang="vi-VN" altLang="x-none" sz="2600" b="1" i="0" u="none" strike="noStrike" kern="1200" cap="none" spc="0" normalizeH="0" baseline="0" noProof="0" dirty="0">
                <a:ln>
                  <a:noFill/>
                </a:ln>
                <a:solidFill>
                  <a:srgbClr val="08376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năm 202</a:t>
            </a:r>
            <a:r>
              <a:rPr kumimoji="0" sz="2600" b="1" i="0" u="none" strike="noStrike" kern="1200" cap="none" spc="0" normalizeH="0" baseline="0" noProof="0" dirty="0">
                <a:ln>
                  <a:noFill/>
                </a:ln>
                <a:solidFill>
                  <a:srgbClr val="08376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8376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Giáo dục thể chất</a:t>
            </a:r>
            <a:endParaRPr kumimoji="0" sz="2600" b="1" i="0" u="none" strike="noStrike" kern="1200" cap="none" spc="0" normalizeH="0" baseline="0" noProof="0" dirty="0">
              <a:ln>
                <a:noFill/>
              </a:ln>
              <a:solidFill>
                <a:srgbClr val="083763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5" name="TextBox 3"/>
          <p:cNvSpPr txBox="1">
            <a:spLocks noChangeArrowheads="1"/>
          </p:cNvSpPr>
          <p:nvPr/>
        </p:nvSpPr>
        <p:spPr bwMode="auto">
          <a:xfrm>
            <a:off x="950495" y="1237165"/>
            <a:ext cx="10503568" cy="1661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14350" indent="-5143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14350" marR="0" lvl="0" indent="-5143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KHỞI </a:t>
            </a: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ĐỘNG: </a:t>
            </a:r>
            <a:endParaRPr kumimoji="0" lang="vi-VN" sz="1800" b="0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vi-VN" sz="4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Xoay </a:t>
            </a:r>
            <a:r>
              <a:rPr kumimoji="0" lang="vi-VN" sz="4000" b="0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khớp với nền nhạc.</a:t>
            </a:r>
            <a:endParaRPr kumimoji="0" lang="vi-VN" alt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BeVuiKhoe-V.A-365518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764" end="6108.875"/>
                  <p14:fade in="750" out="1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72108" y="4617888"/>
            <a:ext cx="2998693" cy="1488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967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47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1066053" y="173763"/>
            <a:ext cx="10210800" cy="8921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x-none" sz="2600" b="1" i="0" u="none" strike="noStrike" kern="1200" cap="none" spc="0" normalizeH="0" baseline="0" noProof="0" dirty="0">
                <a:ln>
                  <a:noFill/>
                </a:ln>
                <a:solidFill>
                  <a:srgbClr val="08376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Thứ </a:t>
            </a:r>
            <a:r>
              <a:rPr kumimoji="0" lang="vi-VN" altLang="x-none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8376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ba</a:t>
            </a:r>
            <a:r>
              <a:rPr kumimoji="0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8376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altLang="x-none" sz="2600" b="1" i="0" u="none" strike="noStrike" kern="1200" cap="none" spc="0" normalizeH="0" baseline="0" noProof="0" dirty="0">
                <a:ln>
                  <a:noFill/>
                </a:ln>
                <a:solidFill>
                  <a:srgbClr val="08376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ngày </a:t>
            </a:r>
            <a:r>
              <a:rPr kumimoji="0" lang="vi-VN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8376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29</a:t>
            </a:r>
            <a:r>
              <a:rPr kumimoji="0" lang="vi-VN" altLang="x-none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8376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altLang="x-none" sz="2600" b="1" i="0" u="none" strike="noStrike" kern="1200" cap="none" spc="0" normalizeH="0" baseline="0" noProof="0" dirty="0">
                <a:ln>
                  <a:noFill/>
                </a:ln>
                <a:solidFill>
                  <a:srgbClr val="08376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tháng </a:t>
            </a:r>
            <a:r>
              <a:rPr kumimoji="0" lang="vi-VN" altLang="x-none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8376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3 </a:t>
            </a:r>
            <a:r>
              <a:rPr kumimoji="0" lang="vi-VN" altLang="x-none" sz="2600" b="1" i="0" u="none" strike="noStrike" kern="1200" cap="none" spc="0" normalizeH="0" baseline="0" noProof="0" dirty="0">
                <a:ln>
                  <a:noFill/>
                </a:ln>
                <a:solidFill>
                  <a:srgbClr val="08376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năm 202</a:t>
            </a:r>
            <a:r>
              <a:rPr kumimoji="0" sz="2600" b="1" i="0" u="none" strike="noStrike" kern="1200" cap="none" spc="0" normalizeH="0" baseline="0" noProof="0" dirty="0">
                <a:ln>
                  <a:noFill/>
                </a:ln>
                <a:solidFill>
                  <a:srgbClr val="08376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8376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Giáo dục thể chất</a:t>
            </a:r>
            <a:endParaRPr kumimoji="0" sz="2600" b="1" i="0" u="none" strike="noStrike" kern="1200" cap="none" spc="0" normalizeH="0" baseline="0" noProof="0" dirty="0">
              <a:ln>
                <a:noFill/>
              </a:ln>
              <a:solidFill>
                <a:srgbClr val="083763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5" name="TextBox 3"/>
          <p:cNvSpPr txBox="1">
            <a:spLocks noChangeArrowheads="1"/>
          </p:cNvSpPr>
          <p:nvPr/>
        </p:nvSpPr>
        <p:spPr bwMode="auto">
          <a:xfrm>
            <a:off x="950495" y="1237165"/>
            <a:ext cx="10587789" cy="3016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14350" indent="-5143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14350" marR="0" lvl="0" indent="-5143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KHỞI </a:t>
            </a: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ĐỘNG: </a:t>
            </a:r>
            <a:endParaRPr kumimoji="0" lang="vi-VN" sz="1800" b="0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vi-VN" sz="4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Xoay </a:t>
            </a:r>
            <a:r>
              <a:rPr kumimoji="0" lang="vi-VN" sz="4000" b="0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khớp với nền nhạc</a:t>
            </a:r>
            <a:r>
              <a:rPr kumimoji="0" lang="vi-VN" sz="4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571500" lvl="0" indent="-571500"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r>
              <a:rPr lang="vi-VN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khởi động: Làm theo hiệu lệnh (nhạc).</a:t>
            </a:r>
          </a:p>
          <a:p>
            <a:pPr marL="514350" marR="0" lvl="0" indent="-5143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vi-VN" alt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7069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1066053" y="173763"/>
            <a:ext cx="10210800" cy="8921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x-none" sz="2600" b="1" i="0" u="none" strike="noStrike" kern="1200" cap="none" spc="0" normalizeH="0" baseline="0" noProof="0" dirty="0">
                <a:ln>
                  <a:noFill/>
                </a:ln>
                <a:solidFill>
                  <a:srgbClr val="08376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Thứ </a:t>
            </a:r>
            <a:r>
              <a:rPr kumimoji="0" lang="vi-VN" altLang="x-none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8376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ba</a:t>
            </a:r>
            <a:r>
              <a:rPr kumimoji="0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8376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altLang="x-none" sz="2600" b="1" i="0" u="none" strike="noStrike" kern="1200" cap="none" spc="0" normalizeH="0" baseline="0" noProof="0" dirty="0">
                <a:ln>
                  <a:noFill/>
                </a:ln>
                <a:solidFill>
                  <a:srgbClr val="08376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ngày </a:t>
            </a:r>
            <a:r>
              <a:rPr kumimoji="0" lang="vi-VN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8376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29</a:t>
            </a:r>
            <a:r>
              <a:rPr kumimoji="0" lang="vi-VN" altLang="x-none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8376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altLang="x-none" sz="2600" b="1" i="0" u="none" strike="noStrike" kern="1200" cap="none" spc="0" normalizeH="0" baseline="0" noProof="0" dirty="0">
                <a:ln>
                  <a:noFill/>
                </a:ln>
                <a:solidFill>
                  <a:srgbClr val="08376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tháng </a:t>
            </a:r>
            <a:r>
              <a:rPr kumimoji="0" lang="vi-VN" altLang="x-none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8376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3 </a:t>
            </a:r>
            <a:r>
              <a:rPr kumimoji="0" lang="vi-VN" altLang="x-none" sz="2600" b="1" i="0" u="none" strike="noStrike" kern="1200" cap="none" spc="0" normalizeH="0" baseline="0" noProof="0" dirty="0">
                <a:ln>
                  <a:noFill/>
                </a:ln>
                <a:solidFill>
                  <a:srgbClr val="08376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năm 202</a:t>
            </a:r>
            <a:r>
              <a:rPr kumimoji="0" sz="2600" b="1" i="0" u="none" strike="noStrike" kern="1200" cap="none" spc="0" normalizeH="0" baseline="0" noProof="0" dirty="0">
                <a:ln>
                  <a:noFill/>
                </a:ln>
                <a:solidFill>
                  <a:srgbClr val="08376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8376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Giáo dục thể chất</a:t>
            </a:r>
            <a:endParaRPr kumimoji="0" sz="2600" b="1" i="0" u="none" strike="noStrike" kern="1200" cap="none" spc="0" normalizeH="0" baseline="0" noProof="0" dirty="0">
              <a:ln>
                <a:noFill/>
              </a:ln>
              <a:solidFill>
                <a:srgbClr val="083763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5" name="TextBox 3"/>
          <p:cNvSpPr txBox="1">
            <a:spLocks noChangeArrowheads="1"/>
          </p:cNvSpPr>
          <p:nvPr/>
        </p:nvSpPr>
        <p:spPr bwMode="auto">
          <a:xfrm>
            <a:off x="877558" y="1065938"/>
            <a:ext cx="10587789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14350" indent="-5143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14350" marR="0" lvl="0" indent="-5143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KHỞI </a:t>
            </a: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ĐỘNG: </a:t>
            </a:r>
            <a:endParaRPr kumimoji="0" lang="vi-VN" sz="1800" b="0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vi-VN" sz="4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Xoay </a:t>
            </a:r>
            <a:r>
              <a:rPr kumimoji="0" lang="vi-VN" sz="4000" b="0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khớp với nền nhạc</a:t>
            </a:r>
            <a:r>
              <a:rPr kumimoji="0" lang="vi-VN" sz="4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571500" marR="0" lvl="0" indent="-5715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 chơi khởi động: Làm theo hiệu lệnh (nhạc</a:t>
            </a:r>
            <a:r>
              <a:rPr kumimoji="0" lang="vi-VN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ChongDichNhuChongGiac-UngDaiVe-626256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7946.8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49905" y="5128589"/>
            <a:ext cx="1744579" cy="915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535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1066053" y="173763"/>
            <a:ext cx="10210800" cy="8921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x-none" sz="2600" b="1" i="0" u="none" strike="noStrike" kern="1200" cap="none" spc="0" normalizeH="0" baseline="0" noProof="0" dirty="0">
                <a:ln>
                  <a:noFill/>
                </a:ln>
                <a:solidFill>
                  <a:srgbClr val="08376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Thứ </a:t>
            </a:r>
            <a:r>
              <a:rPr kumimoji="0" lang="vi-VN" altLang="x-none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8376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ba</a:t>
            </a:r>
            <a:r>
              <a:rPr kumimoji="0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8376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altLang="x-none" sz="2600" b="1" i="0" u="none" strike="noStrike" kern="1200" cap="none" spc="0" normalizeH="0" baseline="0" noProof="0" dirty="0">
                <a:ln>
                  <a:noFill/>
                </a:ln>
                <a:solidFill>
                  <a:srgbClr val="08376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ngày </a:t>
            </a:r>
            <a:r>
              <a:rPr kumimoji="0" lang="vi-VN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8376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29</a:t>
            </a:r>
            <a:r>
              <a:rPr kumimoji="0" lang="vi-VN" altLang="x-none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8376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altLang="x-none" sz="2600" b="1" i="0" u="none" strike="noStrike" kern="1200" cap="none" spc="0" normalizeH="0" baseline="0" noProof="0" dirty="0">
                <a:ln>
                  <a:noFill/>
                </a:ln>
                <a:solidFill>
                  <a:srgbClr val="08376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tháng </a:t>
            </a:r>
            <a:r>
              <a:rPr kumimoji="0" lang="vi-VN" altLang="x-none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8376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3 </a:t>
            </a:r>
            <a:r>
              <a:rPr kumimoji="0" lang="vi-VN" altLang="x-none" sz="2600" b="1" i="0" u="none" strike="noStrike" kern="1200" cap="none" spc="0" normalizeH="0" baseline="0" noProof="0" dirty="0">
                <a:ln>
                  <a:noFill/>
                </a:ln>
                <a:solidFill>
                  <a:srgbClr val="08376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năm 202</a:t>
            </a:r>
            <a:r>
              <a:rPr kumimoji="0" sz="2600" b="1" i="0" u="none" strike="noStrike" kern="1200" cap="none" spc="0" normalizeH="0" baseline="0" noProof="0" dirty="0">
                <a:ln>
                  <a:noFill/>
                </a:ln>
                <a:solidFill>
                  <a:srgbClr val="08376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8376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Giáo dục thể chất</a:t>
            </a:r>
            <a:endParaRPr kumimoji="0" sz="2600" b="1" i="0" u="none" strike="noStrike" kern="1200" cap="none" spc="0" normalizeH="0" baseline="0" noProof="0" dirty="0">
              <a:ln>
                <a:noFill/>
              </a:ln>
              <a:solidFill>
                <a:srgbClr val="083763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5" name="TextBox 3"/>
          <p:cNvSpPr txBox="1">
            <a:spLocks noChangeArrowheads="1"/>
          </p:cNvSpPr>
          <p:nvPr/>
        </p:nvSpPr>
        <p:spPr bwMode="auto">
          <a:xfrm>
            <a:off x="1066053" y="1065938"/>
            <a:ext cx="10587789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14350" indent="-5143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14350" marR="0" lvl="0" indent="-5143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KHỞI </a:t>
            </a: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ĐỘNG: </a:t>
            </a:r>
            <a:endParaRPr kumimoji="0" lang="vi-VN" sz="1800" b="0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vi-VN" sz="4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Xoay </a:t>
            </a:r>
            <a:r>
              <a:rPr kumimoji="0" lang="vi-VN" sz="4000" b="0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khớp với nền nhạc</a:t>
            </a:r>
            <a:r>
              <a:rPr kumimoji="0" lang="vi-VN" sz="4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571500" marR="0" lvl="0" indent="-5715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 chơi khởi động: Làm theo hiệu lệnh (nhạc</a:t>
            </a:r>
            <a:r>
              <a:rPr kumimoji="0" lang="vi-VN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ChongDichNhuChongGiac-UngDaiVe-626256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000" end="122946.8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90424" y="5128589"/>
            <a:ext cx="1451008" cy="89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197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1066053" y="173763"/>
            <a:ext cx="10210800" cy="8921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x-none" sz="2600" b="1" i="0" u="none" strike="noStrike" kern="1200" cap="none" spc="0" normalizeH="0" baseline="0" noProof="0" dirty="0">
                <a:ln>
                  <a:noFill/>
                </a:ln>
                <a:solidFill>
                  <a:srgbClr val="08376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Thứ </a:t>
            </a:r>
            <a:r>
              <a:rPr kumimoji="0" lang="vi-VN" altLang="x-none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8376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ba</a:t>
            </a:r>
            <a:r>
              <a:rPr kumimoji="0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8376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altLang="x-none" sz="2600" b="1" i="0" u="none" strike="noStrike" kern="1200" cap="none" spc="0" normalizeH="0" baseline="0" noProof="0" dirty="0">
                <a:ln>
                  <a:noFill/>
                </a:ln>
                <a:solidFill>
                  <a:srgbClr val="08376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ngày </a:t>
            </a:r>
            <a:r>
              <a:rPr kumimoji="0" lang="vi-VN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8376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29</a:t>
            </a:r>
            <a:r>
              <a:rPr kumimoji="0" lang="vi-VN" altLang="x-none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8376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altLang="x-none" sz="2600" b="1" i="0" u="none" strike="noStrike" kern="1200" cap="none" spc="0" normalizeH="0" baseline="0" noProof="0" dirty="0">
                <a:ln>
                  <a:noFill/>
                </a:ln>
                <a:solidFill>
                  <a:srgbClr val="08376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tháng </a:t>
            </a:r>
            <a:r>
              <a:rPr kumimoji="0" lang="vi-VN" altLang="x-none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8376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3 </a:t>
            </a:r>
            <a:r>
              <a:rPr kumimoji="0" lang="vi-VN" altLang="x-none" sz="2600" b="1" i="0" u="none" strike="noStrike" kern="1200" cap="none" spc="0" normalizeH="0" baseline="0" noProof="0" dirty="0">
                <a:ln>
                  <a:noFill/>
                </a:ln>
                <a:solidFill>
                  <a:srgbClr val="08376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năm 202</a:t>
            </a:r>
            <a:r>
              <a:rPr kumimoji="0" sz="2600" b="1" i="0" u="none" strike="noStrike" kern="1200" cap="none" spc="0" normalizeH="0" baseline="0" noProof="0" dirty="0">
                <a:ln>
                  <a:noFill/>
                </a:ln>
                <a:solidFill>
                  <a:srgbClr val="08376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8376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Giáo dục thể chất</a:t>
            </a:r>
            <a:endParaRPr kumimoji="0" sz="2600" b="1" i="0" u="none" strike="noStrike" kern="1200" cap="none" spc="0" normalizeH="0" baseline="0" noProof="0" dirty="0">
              <a:ln>
                <a:noFill/>
              </a:ln>
              <a:solidFill>
                <a:srgbClr val="083763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5" name="TextBox 3"/>
          <p:cNvSpPr txBox="1">
            <a:spLocks noChangeArrowheads="1"/>
          </p:cNvSpPr>
          <p:nvPr/>
        </p:nvSpPr>
        <p:spPr bwMode="auto">
          <a:xfrm>
            <a:off x="950495" y="1237165"/>
            <a:ext cx="10587789" cy="2277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14350" indent="-5143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14350" marR="0" lvl="0" indent="-5143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KHỞI </a:t>
            </a: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ĐỘNG: </a:t>
            </a:r>
            <a:endParaRPr kumimoji="0" lang="vi-VN" sz="1800" b="0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vi-VN" sz="4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Xoay </a:t>
            </a:r>
            <a:r>
              <a:rPr kumimoji="0" lang="vi-VN" sz="4000" b="0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khớp với nền nhạc</a:t>
            </a:r>
            <a:r>
              <a:rPr kumimoji="0" lang="vi-VN" sz="4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 chơi khởi động: Làm theo hiệu lệnh (nhạc</a:t>
            </a:r>
            <a:r>
              <a:rPr kumimoji="0" lang="vi-VN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ChongDichNhuChongGiac-UngDaiVe-626256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000" end="107946.8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17401" y="5163266"/>
            <a:ext cx="1557567" cy="849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626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5751095" cy="3441032"/>
          </a:xfrm>
          <a:prstGeom prst="rect">
            <a:avLst/>
          </a:prstGeom>
        </p:spPr>
      </p:pic>
      <p:sp>
        <p:nvSpPr>
          <p:cNvPr id="11" name="AutoShape 10"/>
          <p:cNvSpPr>
            <a:spLocks noChangeArrowheads="1"/>
          </p:cNvSpPr>
          <p:nvPr/>
        </p:nvSpPr>
        <p:spPr bwMode="gray">
          <a:xfrm>
            <a:off x="-1" y="2725070"/>
            <a:ext cx="470647" cy="715963"/>
          </a:xfrm>
          <a:prstGeom prst="roundRect">
            <a:avLst>
              <a:gd name="adj" fmla="val 10889"/>
            </a:avLst>
          </a:prstGeom>
          <a:solidFill>
            <a:schemeClr val="accent5">
              <a:lumMod val="20000"/>
              <a:lumOff val="80000"/>
            </a:schemeClr>
          </a:solidFill>
          <a:ln w="38100">
            <a:noFill/>
            <a:round/>
          </a:ln>
          <a:effectLst>
            <a:outerShdw dist="135003" dir="2928844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1" y="0"/>
            <a:ext cx="6019800" cy="3441033"/>
          </a:xfrm>
          <a:prstGeom prst="rect">
            <a:avLst/>
          </a:prstGeom>
        </p:spPr>
      </p:pic>
      <p:sp>
        <p:nvSpPr>
          <p:cNvPr id="13" name="AutoShape 10"/>
          <p:cNvSpPr>
            <a:spLocks noChangeArrowheads="1"/>
          </p:cNvSpPr>
          <p:nvPr/>
        </p:nvSpPr>
        <p:spPr bwMode="gray">
          <a:xfrm>
            <a:off x="6172201" y="2713040"/>
            <a:ext cx="470647" cy="715963"/>
          </a:xfrm>
          <a:prstGeom prst="roundRect">
            <a:avLst>
              <a:gd name="adj" fmla="val 10889"/>
            </a:avLst>
          </a:prstGeom>
          <a:solidFill>
            <a:schemeClr val="accent5">
              <a:lumMod val="20000"/>
              <a:lumOff val="80000"/>
            </a:schemeClr>
          </a:solidFill>
          <a:ln w="38100">
            <a:noFill/>
            <a:round/>
          </a:ln>
          <a:effectLst>
            <a:outerShdw dist="135003" dir="2928844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535082"/>
            <a:ext cx="5751094" cy="3322918"/>
          </a:xfrm>
          <a:prstGeom prst="rect">
            <a:avLst/>
          </a:prstGeom>
        </p:spPr>
      </p:pic>
      <p:sp>
        <p:nvSpPr>
          <p:cNvPr id="15" name="AutoShape 10"/>
          <p:cNvSpPr>
            <a:spLocks noChangeArrowheads="1"/>
          </p:cNvSpPr>
          <p:nvPr/>
        </p:nvSpPr>
        <p:spPr bwMode="gray">
          <a:xfrm>
            <a:off x="0" y="6133904"/>
            <a:ext cx="470647" cy="715963"/>
          </a:xfrm>
          <a:prstGeom prst="roundRect">
            <a:avLst>
              <a:gd name="adj" fmla="val 10889"/>
            </a:avLst>
          </a:prstGeom>
          <a:solidFill>
            <a:schemeClr val="accent5">
              <a:lumMod val="20000"/>
              <a:lumOff val="80000"/>
            </a:schemeClr>
          </a:solidFill>
          <a:ln w="38100">
            <a:noFill/>
            <a:round/>
          </a:ln>
          <a:effectLst>
            <a:outerShdw dist="135003" dir="2928844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3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1" y="3535082"/>
            <a:ext cx="6019800" cy="3314785"/>
          </a:xfrm>
          <a:prstGeom prst="rect">
            <a:avLst/>
          </a:prstGeom>
        </p:spPr>
      </p:pic>
      <p:sp>
        <p:nvSpPr>
          <p:cNvPr id="19" name="AutoShape 10"/>
          <p:cNvSpPr>
            <a:spLocks noChangeArrowheads="1"/>
          </p:cNvSpPr>
          <p:nvPr/>
        </p:nvSpPr>
        <p:spPr bwMode="gray">
          <a:xfrm>
            <a:off x="6172200" y="6133903"/>
            <a:ext cx="470647" cy="715963"/>
          </a:xfrm>
          <a:prstGeom prst="roundRect">
            <a:avLst>
              <a:gd name="adj" fmla="val 10889"/>
            </a:avLst>
          </a:prstGeom>
          <a:solidFill>
            <a:schemeClr val="accent5">
              <a:lumMod val="20000"/>
              <a:lumOff val="80000"/>
            </a:schemeClr>
          </a:solidFill>
          <a:ln w="38100">
            <a:noFill/>
            <a:round/>
          </a:ln>
          <a:effectLst>
            <a:outerShdw dist="135003" dir="2928844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4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024502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5" grpId="0" animBg="1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882317" y="649705"/>
            <a:ext cx="10210800" cy="8921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x-none" sz="2600" b="1" i="0" u="none" strike="noStrike" kern="1200" cap="none" spc="0" normalizeH="0" baseline="0" noProof="0" dirty="0">
                <a:ln>
                  <a:noFill/>
                </a:ln>
                <a:solidFill>
                  <a:srgbClr val="08376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Thứ </a:t>
            </a:r>
            <a:r>
              <a:rPr kumimoji="0" lang="vi-VN" altLang="x-none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8376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ba</a:t>
            </a:r>
            <a:r>
              <a:rPr kumimoji="0" lang="vi-VN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8376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altLang="x-none" sz="2600" b="1" i="0" u="none" strike="noStrike" kern="1200" cap="none" spc="0" normalizeH="0" baseline="0" noProof="0" dirty="0">
                <a:ln>
                  <a:noFill/>
                </a:ln>
                <a:solidFill>
                  <a:srgbClr val="08376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ngày </a:t>
            </a:r>
            <a:r>
              <a:rPr kumimoji="0" lang="vi-VN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8376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29</a:t>
            </a:r>
            <a:r>
              <a:rPr kumimoji="0" lang="vi-VN" altLang="x-none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8376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altLang="x-none" sz="2600" b="1" i="0" u="none" strike="noStrike" kern="1200" cap="none" spc="0" normalizeH="0" baseline="0" noProof="0" dirty="0">
                <a:ln>
                  <a:noFill/>
                </a:ln>
                <a:solidFill>
                  <a:srgbClr val="08376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tháng 3 năm 202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8376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8376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Giáo dục thể chất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1215188" y="1541879"/>
            <a:ext cx="9336507" cy="46842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altLang="en-US" sz="44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Bài: 62, tiết </a:t>
            </a:r>
            <a:r>
              <a:rPr kumimoji="0" lang="vi-VN" altLang="en-US" sz="44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55</a:t>
            </a:r>
            <a:r>
              <a:rPr kumimoji="0" lang="vi-VN" altLang="en-US" sz="44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</a:t>
            </a:r>
            <a:r>
              <a:rPr kumimoji="0" lang="vi-VN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MÔN THỂ THAO TỰ CHỌN- TRÒ CHƠI “CHUYỂN ĐỒ VẬT”.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166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2289</TotalTime>
  <Words>729</Words>
  <Application>Microsoft Office PowerPoint</Application>
  <PresentationFormat>Widescreen</PresentationFormat>
  <Paragraphs>133</Paragraphs>
  <Slides>20</Slides>
  <Notes>16</Notes>
  <HiddenSlides>0</HiddenSlides>
  <MMClips>5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20</vt:i4>
      </vt:variant>
    </vt:vector>
  </HeadingPairs>
  <TitlesOfParts>
    <vt:vector size="35" baseType="lpstr">
      <vt:lpstr>SimSun</vt:lpstr>
      <vt:lpstr>Algerian</vt:lpstr>
      <vt:lpstr>Arial</vt:lpstr>
      <vt:lpstr>Calibri</vt:lpstr>
      <vt:lpstr>Constantia</vt:lpstr>
      <vt:lpstr>等线</vt:lpstr>
      <vt:lpstr>Garamond</vt:lpstr>
      <vt:lpstr>Tahoma</vt:lpstr>
      <vt:lpstr>Times New Roman</vt:lpstr>
      <vt:lpstr>Wingdings</vt:lpstr>
      <vt:lpstr>Wingdings 2</vt:lpstr>
      <vt:lpstr>Flow</vt:lpstr>
      <vt:lpstr>2_Flow</vt:lpstr>
      <vt:lpstr>3_Flow</vt:lpstr>
      <vt:lpstr>Edge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PC-THEU</dc:creator>
  <cp:lastModifiedBy>HoaTQ</cp:lastModifiedBy>
  <cp:revision>122</cp:revision>
  <dcterms:created xsi:type="dcterms:W3CDTF">2021-08-24T03:01:09Z</dcterms:created>
  <dcterms:modified xsi:type="dcterms:W3CDTF">2022-03-27T22:42:51Z</dcterms:modified>
</cp:coreProperties>
</file>