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diagrams/colors1.xml" ContentType="application/vnd.openxmlformats-officedocument.drawingml.diagramColors+xml"/>
  <Default Extension="bin" ContentType="application/vnd.openxmlformats-officedocument.oleObject"/>
  <Default Extension="mp3" ContentType="audio/unknown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Default Extension="vml" ContentType="application/vnd.openxmlformats-officedocument.vmlDrawing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3"/>
  </p:notesMasterIdLst>
  <p:sldIdLst>
    <p:sldId id="257" r:id="rId2"/>
    <p:sldId id="258" r:id="rId3"/>
    <p:sldId id="259" r:id="rId4"/>
    <p:sldId id="260" r:id="rId5"/>
    <p:sldId id="261" r:id="rId6"/>
    <p:sldId id="262" r:id="rId7"/>
    <p:sldId id="267" r:id="rId8"/>
    <p:sldId id="263" r:id="rId9"/>
    <p:sldId id="264" r:id="rId10"/>
    <p:sldId id="265" r:id="rId11"/>
    <p:sldId id="269" r:id="rId12"/>
  </p:sldIdLst>
  <p:sldSz cx="9144000" cy="6858000" type="screen4x3"/>
  <p:notesSz cx="6858000" cy="9144000"/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588" autoAdjust="0"/>
    <p:restoredTop sz="94671" autoAdjust="0"/>
  </p:normalViewPr>
  <p:slideViewPr>
    <p:cSldViewPr>
      <p:cViewPr>
        <p:scale>
          <a:sx n="71" d="100"/>
          <a:sy n="71" d="100"/>
        </p:scale>
        <p:origin x="-1356" y="-5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738"/>
    </p:cViewPr>
  </p:outlin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6BE0F31-B435-403A-B3CD-E7AD53960304}" type="doc">
      <dgm:prSet loTypeId="urn:microsoft.com/office/officeart/2008/layout/HorizontalMultiLevelHierarchy" loCatId="hierarchy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vi-VN"/>
        </a:p>
      </dgm:t>
    </dgm:pt>
    <dgm:pt modelId="{2D959E72-F069-4111-8350-CD3F0574AA1C}">
      <dgm:prSet phldrT="[Text]" custT="1">
        <dgm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dgm:style>
      </dgm:prSet>
      <dgm:spPr>
        <a:solidFill>
          <a:srgbClr val="FF0000"/>
        </a:solidFill>
      </dgm:spPr>
      <dgm:t>
        <a:bodyPr/>
        <a:lstStyle/>
        <a:p>
          <a:r>
            <a:rPr lang="vi-VN" sz="3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Mục </a:t>
          </a:r>
          <a:r>
            <a:rPr lang="vi-VN" sz="3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tiêu</a:t>
          </a:r>
          <a:r>
            <a:rPr lang="en-US" sz="3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US" sz="3000" b="1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bài</a:t>
          </a:r>
          <a:r>
            <a:rPr lang="en-US" sz="3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US" sz="3000" b="1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học</a:t>
          </a:r>
          <a:r>
            <a:rPr lang="en-US" sz="3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:</a:t>
          </a:r>
          <a:endParaRPr lang="vi-VN" sz="30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2C6A5614-1E9C-449D-A172-6DF7AAA028F6}" type="parTrans" cxnId="{CBE2A299-0A8D-4B46-B7A3-0B67F0AFE654}">
      <dgm:prSet/>
      <dgm:spPr/>
      <dgm:t>
        <a:bodyPr/>
        <a:lstStyle/>
        <a:p>
          <a:endParaRPr lang="vi-VN"/>
        </a:p>
      </dgm:t>
    </dgm:pt>
    <dgm:pt modelId="{D87CC7D3-7FD7-4048-B49E-E616242F23C5}" type="sibTrans" cxnId="{CBE2A299-0A8D-4B46-B7A3-0B67F0AFE654}">
      <dgm:prSet/>
      <dgm:spPr/>
      <dgm:t>
        <a:bodyPr/>
        <a:lstStyle/>
        <a:p>
          <a:endParaRPr lang="vi-VN"/>
        </a:p>
      </dgm:t>
    </dgm:pt>
    <dgm:pt modelId="{B3237BE1-03D0-469C-B2A4-964D3EEF9137}">
      <dgm:prSet phldrT="[Text]" custT="1">
        <dgm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dgm:style>
      </dgm:prSet>
      <dgm:spPr>
        <a:solidFill>
          <a:srgbClr val="FF0000"/>
        </a:solidFill>
      </dgm:spPr>
      <dgm:t>
        <a:bodyPr/>
        <a:lstStyle/>
        <a:p>
          <a:pPr algn="ctr"/>
          <a:r>
            <a:rPr lang="vi-VN" sz="2200" dirty="0"/>
            <a:t>   </a:t>
          </a:r>
          <a:r>
            <a:rPr lang="vi-VN" sz="2200" b="1" dirty="0">
              <a:solidFill>
                <a:schemeClr val="bg1"/>
              </a:solidFill>
            </a:rPr>
            <a:t>Thực hiện được </a:t>
          </a:r>
          <a:r>
            <a:rPr lang="en-US" sz="2200" b="1" dirty="0" smtClean="0">
              <a:solidFill>
                <a:schemeClr val="bg1"/>
              </a:solidFill>
            </a:rPr>
            <a:t>8 </a:t>
          </a:r>
          <a:r>
            <a:rPr lang="en-US" sz="2200" b="1" dirty="0" err="1" smtClean="0">
              <a:solidFill>
                <a:schemeClr val="bg1"/>
              </a:solidFill>
            </a:rPr>
            <a:t>động</a:t>
          </a:r>
          <a:r>
            <a:rPr lang="en-US" sz="2200" b="1" dirty="0" smtClean="0">
              <a:solidFill>
                <a:schemeClr val="bg1"/>
              </a:solidFill>
            </a:rPr>
            <a:t> </a:t>
          </a:r>
          <a:r>
            <a:rPr lang="en-US" sz="2200" b="1" dirty="0" err="1" smtClean="0">
              <a:solidFill>
                <a:schemeClr val="bg1"/>
              </a:solidFill>
            </a:rPr>
            <a:t>tác</a:t>
          </a:r>
          <a:r>
            <a:rPr lang="en-US" sz="2200" b="1" dirty="0" smtClean="0">
              <a:solidFill>
                <a:schemeClr val="bg1"/>
              </a:solidFill>
            </a:rPr>
            <a:t> </a:t>
          </a:r>
          <a:r>
            <a:rPr lang="en-US" sz="2200" b="1" dirty="0" err="1" smtClean="0">
              <a:solidFill>
                <a:schemeClr val="bg1"/>
              </a:solidFill>
            </a:rPr>
            <a:t>của</a:t>
          </a:r>
          <a:r>
            <a:rPr lang="en-US" sz="2200" b="1" dirty="0" smtClean="0">
              <a:solidFill>
                <a:schemeClr val="bg1"/>
              </a:solidFill>
            </a:rPr>
            <a:t> </a:t>
          </a:r>
          <a:r>
            <a:rPr lang="en-US" sz="2200" b="1" dirty="0" err="1" smtClean="0">
              <a:solidFill>
                <a:schemeClr val="bg1"/>
              </a:solidFill>
            </a:rPr>
            <a:t>Bài</a:t>
          </a:r>
          <a:r>
            <a:rPr lang="en-US" sz="2200" b="1" dirty="0" smtClean="0">
              <a:solidFill>
                <a:schemeClr val="bg1"/>
              </a:solidFill>
            </a:rPr>
            <a:t> </a:t>
          </a:r>
          <a:r>
            <a:rPr lang="en-US" sz="2200" b="1" dirty="0" err="1" smtClean="0">
              <a:solidFill>
                <a:schemeClr val="bg1"/>
              </a:solidFill>
            </a:rPr>
            <a:t>thể</a:t>
          </a:r>
          <a:r>
            <a:rPr lang="en-US" sz="2200" b="1" dirty="0" smtClean="0">
              <a:solidFill>
                <a:schemeClr val="bg1"/>
              </a:solidFill>
            </a:rPr>
            <a:t> </a:t>
          </a:r>
          <a:r>
            <a:rPr lang="en-US" sz="2200" b="1" dirty="0" err="1" smtClean="0">
              <a:solidFill>
                <a:schemeClr val="bg1"/>
              </a:solidFill>
            </a:rPr>
            <a:t>dục</a:t>
          </a:r>
          <a:r>
            <a:rPr lang="en-US" sz="2200" b="1" dirty="0" smtClean="0">
              <a:solidFill>
                <a:schemeClr val="bg1"/>
              </a:solidFill>
            </a:rPr>
            <a:t> </a:t>
          </a:r>
          <a:r>
            <a:rPr lang="en-US" sz="2200" b="1" dirty="0" err="1" smtClean="0">
              <a:solidFill>
                <a:schemeClr val="bg1"/>
              </a:solidFill>
            </a:rPr>
            <a:t>phát</a:t>
          </a:r>
          <a:r>
            <a:rPr lang="en-US" sz="2200" b="1" dirty="0" smtClean="0">
              <a:solidFill>
                <a:schemeClr val="bg1"/>
              </a:solidFill>
            </a:rPr>
            <a:t> </a:t>
          </a:r>
          <a:r>
            <a:rPr lang="en-US" sz="2200" b="1" dirty="0" err="1" smtClean="0">
              <a:solidFill>
                <a:schemeClr val="bg1"/>
              </a:solidFill>
            </a:rPr>
            <a:t>triển</a:t>
          </a:r>
          <a:r>
            <a:rPr lang="en-US" sz="2200" b="1" dirty="0" smtClean="0">
              <a:solidFill>
                <a:schemeClr val="bg1"/>
              </a:solidFill>
            </a:rPr>
            <a:t> </a:t>
          </a:r>
          <a:r>
            <a:rPr lang="en-US" sz="2200" b="1" dirty="0" err="1" smtClean="0">
              <a:solidFill>
                <a:schemeClr val="bg1"/>
              </a:solidFill>
            </a:rPr>
            <a:t>chung</a:t>
          </a:r>
          <a:r>
            <a:rPr lang="en-US" sz="2200" b="1" dirty="0" smtClean="0">
              <a:solidFill>
                <a:schemeClr val="bg1"/>
              </a:solidFill>
            </a:rPr>
            <a:t>.</a:t>
          </a:r>
          <a:endParaRPr lang="vi-VN" sz="2200" b="1" dirty="0">
            <a:solidFill>
              <a:schemeClr val="bg1"/>
            </a:solidFill>
          </a:endParaRPr>
        </a:p>
      </dgm:t>
    </dgm:pt>
    <dgm:pt modelId="{5542367A-CB8D-4379-B65A-A6211F9A05DA}" type="parTrans" cxnId="{7E9262A3-7C94-437C-8A59-758524F3278A}">
      <dgm:prSet/>
      <dgm:spPr>
        <a:solidFill>
          <a:srgbClr val="FF0000"/>
        </a:solidFill>
      </dgm:spPr>
      <dgm:t>
        <a:bodyPr/>
        <a:lstStyle/>
        <a:p>
          <a:endParaRPr lang="vi-VN"/>
        </a:p>
      </dgm:t>
    </dgm:pt>
    <dgm:pt modelId="{0C7B6DFA-7190-4B50-845E-42F463CA85A9}" type="sibTrans" cxnId="{7E9262A3-7C94-437C-8A59-758524F3278A}">
      <dgm:prSet/>
      <dgm:spPr/>
      <dgm:t>
        <a:bodyPr/>
        <a:lstStyle/>
        <a:p>
          <a:endParaRPr lang="vi-VN"/>
        </a:p>
      </dgm:t>
    </dgm:pt>
    <dgm:pt modelId="{7645F493-98CA-43B8-BFA2-2DCEBDA281E1}">
      <dgm:prSet phldrT="[Text]" custT="1">
        <dgm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dgm:style>
      </dgm:prSet>
      <dgm:spPr>
        <a:solidFill>
          <a:srgbClr val="FF0000"/>
        </a:solidFill>
      </dgm:spPr>
      <dgm:t>
        <a:bodyPr/>
        <a:lstStyle/>
        <a:p>
          <a:r>
            <a:rPr lang="en-US" sz="2200" b="1" dirty="0" err="1" smtClean="0"/>
            <a:t>Biết</a:t>
          </a:r>
          <a:r>
            <a:rPr lang="en-US" sz="2200" b="1" dirty="0" smtClean="0"/>
            <a:t> </a:t>
          </a:r>
          <a:r>
            <a:rPr lang="en-US" sz="2200" b="1" dirty="0" err="1" smtClean="0"/>
            <a:t>và</a:t>
          </a:r>
          <a:r>
            <a:rPr lang="en-US" sz="2200" b="1" dirty="0" smtClean="0"/>
            <a:t> t</a:t>
          </a:r>
          <a:r>
            <a:rPr lang="vi-VN" sz="2200" b="1" dirty="0" smtClean="0"/>
            <a:t>ham </a:t>
          </a:r>
          <a:r>
            <a:rPr lang="vi-VN" sz="2200" b="1" dirty="0"/>
            <a:t>gia tích cực trò chơi vận </a:t>
          </a:r>
          <a:r>
            <a:rPr lang="vi-VN" sz="2200" b="1" dirty="0" smtClean="0"/>
            <a:t>động</a:t>
          </a:r>
          <a:r>
            <a:rPr lang="en-US" sz="2200" b="1" dirty="0" smtClean="0"/>
            <a:t>;</a:t>
          </a:r>
          <a:r>
            <a:rPr lang="vi-VN" sz="2200" b="1" dirty="0" smtClean="0"/>
            <a:t> </a:t>
          </a:r>
          <a:r>
            <a:rPr lang="en-US" sz="2200" b="1" dirty="0" err="1" smtClean="0"/>
            <a:t>Thực</a:t>
          </a:r>
          <a:r>
            <a:rPr lang="en-US" sz="2200" b="1" dirty="0" smtClean="0"/>
            <a:t> </a:t>
          </a:r>
          <a:r>
            <a:rPr lang="en-US" sz="2200" b="1" dirty="0" err="1" smtClean="0"/>
            <a:t>hiện</a:t>
          </a:r>
          <a:r>
            <a:rPr lang="en-US" sz="2200" b="1" dirty="0" smtClean="0"/>
            <a:t> </a:t>
          </a:r>
          <a:r>
            <a:rPr lang="en-US" sz="2200" b="1" dirty="0" err="1" smtClean="0"/>
            <a:t>được</a:t>
          </a:r>
          <a:r>
            <a:rPr lang="en-US" sz="2200" b="1" dirty="0" smtClean="0"/>
            <a:t> b</a:t>
          </a:r>
          <a:r>
            <a:rPr lang="vi-VN" sz="2200" b="1" dirty="0" smtClean="0"/>
            <a:t>ài </a:t>
          </a:r>
          <a:r>
            <a:rPr lang="vi-VN" sz="2200" b="1" dirty="0"/>
            <a:t>tập thể </a:t>
          </a:r>
          <a:r>
            <a:rPr lang="vi-VN" sz="2200" b="1" dirty="0" smtClean="0"/>
            <a:t>lực</a:t>
          </a:r>
          <a:r>
            <a:rPr lang="en-US" sz="2200" b="1" dirty="0" smtClean="0"/>
            <a:t> . </a:t>
          </a:r>
          <a:endParaRPr lang="vi-VN" sz="2200" b="1" dirty="0"/>
        </a:p>
      </dgm:t>
    </dgm:pt>
    <dgm:pt modelId="{33EA92FC-4FA5-415A-97F5-2A15D3B02977}" type="parTrans" cxnId="{21E682BF-9CDD-492A-9E58-FEFB75F06ECC}">
      <dgm:prSet/>
      <dgm:spPr/>
      <dgm:t>
        <a:bodyPr/>
        <a:lstStyle/>
        <a:p>
          <a:endParaRPr lang="vi-VN"/>
        </a:p>
      </dgm:t>
    </dgm:pt>
    <dgm:pt modelId="{DCD130B9-6D20-4C67-ACC5-22F22E2DBE40}" type="sibTrans" cxnId="{21E682BF-9CDD-492A-9E58-FEFB75F06ECC}">
      <dgm:prSet/>
      <dgm:spPr/>
      <dgm:t>
        <a:bodyPr/>
        <a:lstStyle/>
        <a:p>
          <a:endParaRPr lang="vi-VN"/>
        </a:p>
      </dgm:t>
    </dgm:pt>
    <dgm:pt modelId="{AF74BDC5-1EBA-4665-A442-8439B0F43D36}">
      <dgm:prSet phldrT="[Text]" custT="1">
        <dgm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dgm:style>
      </dgm:prSet>
      <dgm:spPr>
        <a:solidFill>
          <a:srgbClr val="FF0000"/>
        </a:solidFill>
      </dgm:spPr>
      <dgm:t>
        <a:bodyPr/>
        <a:lstStyle/>
        <a:p>
          <a:pPr algn="l"/>
          <a:r>
            <a:rPr lang="vi-VN" sz="2200" b="1" dirty="0"/>
            <a:t>     Hình thành thói quen tập luyện thể dục thể thao</a:t>
          </a:r>
        </a:p>
      </dgm:t>
    </dgm:pt>
    <dgm:pt modelId="{F87CE808-81BA-4800-8906-D201FE15DE3A}" type="parTrans" cxnId="{2558CB15-6FFD-4F72-A3E1-53B620A93F4A}">
      <dgm:prSet/>
      <dgm:spPr>
        <a:solidFill>
          <a:srgbClr val="FF0000"/>
        </a:solidFill>
      </dgm:spPr>
      <dgm:t>
        <a:bodyPr/>
        <a:lstStyle/>
        <a:p>
          <a:endParaRPr lang="vi-VN"/>
        </a:p>
      </dgm:t>
    </dgm:pt>
    <dgm:pt modelId="{AC8F4425-0BDF-44A6-89CD-2C12D31F8D3F}" type="sibTrans" cxnId="{2558CB15-6FFD-4F72-A3E1-53B620A93F4A}">
      <dgm:prSet/>
      <dgm:spPr/>
      <dgm:t>
        <a:bodyPr/>
        <a:lstStyle/>
        <a:p>
          <a:endParaRPr lang="vi-VN"/>
        </a:p>
      </dgm:t>
    </dgm:pt>
    <dgm:pt modelId="{1183DDCC-AC86-41CA-8E4C-852523361245}" type="pres">
      <dgm:prSet presAssocID="{D6BE0F31-B435-403A-B3CD-E7AD53960304}" presName="Name0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39A362D2-8DEF-4631-8F40-44B4AE976FF7}" type="pres">
      <dgm:prSet presAssocID="{2D959E72-F069-4111-8350-CD3F0574AA1C}" presName="root1" presStyleCnt="0"/>
      <dgm:spPr/>
    </dgm:pt>
    <dgm:pt modelId="{A8CB8758-3344-4352-8B8A-13B42E3F386C}" type="pres">
      <dgm:prSet presAssocID="{2D959E72-F069-4111-8350-CD3F0574AA1C}" presName="LevelOneTextNode" presStyleLbl="node0" presStyleIdx="0" presStyleCnt="1" custAng="5400000" custScaleX="235400" custScaleY="25179" custLinFactNeighborX="-8804" custLinFactNeighborY="-746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0B03D286-5414-4C9A-939A-14C31C91F3C3}" type="pres">
      <dgm:prSet presAssocID="{2D959E72-F069-4111-8350-CD3F0574AA1C}" presName="level2hierChild" presStyleCnt="0"/>
      <dgm:spPr/>
    </dgm:pt>
    <dgm:pt modelId="{96B04D4E-C65F-4F5A-ADE2-FCACBF90480B}" type="pres">
      <dgm:prSet presAssocID="{5542367A-CB8D-4379-B65A-A6211F9A05DA}" presName="conn2-1" presStyleLbl="parChTrans1D2" presStyleIdx="0" presStyleCnt="3"/>
      <dgm:spPr/>
      <dgm:t>
        <a:bodyPr/>
        <a:lstStyle/>
        <a:p>
          <a:endParaRPr lang="en-US"/>
        </a:p>
      </dgm:t>
    </dgm:pt>
    <dgm:pt modelId="{DDCB4F69-25B4-48E5-8766-2A265D189ABC}" type="pres">
      <dgm:prSet presAssocID="{5542367A-CB8D-4379-B65A-A6211F9A05DA}" presName="connTx" presStyleLbl="parChTrans1D2" presStyleIdx="0" presStyleCnt="3"/>
      <dgm:spPr/>
      <dgm:t>
        <a:bodyPr/>
        <a:lstStyle/>
        <a:p>
          <a:endParaRPr lang="en-US"/>
        </a:p>
      </dgm:t>
    </dgm:pt>
    <dgm:pt modelId="{7ACDCE4D-2873-4660-BA41-9775BB1BDEBE}" type="pres">
      <dgm:prSet presAssocID="{B3237BE1-03D0-469C-B2A4-964D3EEF9137}" presName="root2" presStyleCnt="0"/>
      <dgm:spPr/>
    </dgm:pt>
    <dgm:pt modelId="{56896A87-56F6-4EB8-ACDB-F66D1A1B5E08}" type="pres">
      <dgm:prSet presAssocID="{B3237BE1-03D0-469C-B2A4-964D3EEF9137}" presName="LevelTwoTextNode" presStyleLbl="node2" presStyleIdx="0" presStyleCnt="3" custScaleX="220658" custLinFactNeighborX="-337" custLinFactNeighborY="-66757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B6408B44-3C41-4241-AA30-F230DDC0EBB1}" type="pres">
      <dgm:prSet presAssocID="{B3237BE1-03D0-469C-B2A4-964D3EEF9137}" presName="level3hierChild" presStyleCnt="0"/>
      <dgm:spPr/>
    </dgm:pt>
    <dgm:pt modelId="{62678ED2-6793-4C48-B8C2-859E19CD9060}" type="pres">
      <dgm:prSet presAssocID="{33EA92FC-4FA5-415A-97F5-2A15D3B02977}" presName="conn2-1" presStyleLbl="parChTrans1D2" presStyleIdx="1" presStyleCnt="3"/>
      <dgm:spPr/>
      <dgm:t>
        <a:bodyPr/>
        <a:lstStyle/>
        <a:p>
          <a:endParaRPr lang="en-US"/>
        </a:p>
      </dgm:t>
    </dgm:pt>
    <dgm:pt modelId="{9AEC5A19-6482-44A0-8ABC-5C0220706E4E}" type="pres">
      <dgm:prSet presAssocID="{33EA92FC-4FA5-415A-97F5-2A15D3B02977}" presName="connTx" presStyleLbl="parChTrans1D2" presStyleIdx="1" presStyleCnt="3"/>
      <dgm:spPr/>
      <dgm:t>
        <a:bodyPr/>
        <a:lstStyle/>
        <a:p>
          <a:endParaRPr lang="en-US"/>
        </a:p>
      </dgm:t>
    </dgm:pt>
    <dgm:pt modelId="{8E2EA008-FC1D-4220-889A-B0E7DD157E32}" type="pres">
      <dgm:prSet presAssocID="{7645F493-98CA-43B8-BFA2-2DCEBDA281E1}" presName="root2" presStyleCnt="0"/>
      <dgm:spPr/>
    </dgm:pt>
    <dgm:pt modelId="{775F51D6-7F28-4D7B-B123-5BB2EE35DC09}" type="pres">
      <dgm:prSet presAssocID="{7645F493-98CA-43B8-BFA2-2DCEBDA281E1}" presName="LevelTwoTextNode" presStyleLbl="node2" presStyleIdx="1" presStyleCnt="3" custScaleX="220658" custScaleY="107843" custLinFactNeighborX="5423" custLinFactNeighborY="839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ED0317AA-2ADC-488E-AE29-E75E014F166D}" type="pres">
      <dgm:prSet presAssocID="{7645F493-98CA-43B8-BFA2-2DCEBDA281E1}" presName="level3hierChild" presStyleCnt="0"/>
      <dgm:spPr/>
    </dgm:pt>
    <dgm:pt modelId="{1F6C6567-D6BD-4472-A949-017007D43756}" type="pres">
      <dgm:prSet presAssocID="{F87CE808-81BA-4800-8906-D201FE15DE3A}" presName="conn2-1" presStyleLbl="parChTrans1D2" presStyleIdx="2" presStyleCnt="3"/>
      <dgm:spPr/>
      <dgm:t>
        <a:bodyPr/>
        <a:lstStyle/>
        <a:p>
          <a:endParaRPr lang="en-US"/>
        </a:p>
      </dgm:t>
    </dgm:pt>
    <dgm:pt modelId="{E3A5B099-2643-4F83-A9BD-9E470B9C15AE}" type="pres">
      <dgm:prSet presAssocID="{F87CE808-81BA-4800-8906-D201FE15DE3A}" presName="connTx" presStyleLbl="parChTrans1D2" presStyleIdx="2" presStyleCnt="3"/>
      <dgm:spPr/>
      <dgm:t>
        <a:bodyPr/>
        <a:lstStyle/>
        <a:p>
          <a:endParaRPr lang="en-US"/>
        </a:p>
      </dgm:t>
    </dgm:pt>
    <dgm:pt modelId="{FE793FFC-1B31-4DD3-B62B-5ED3DA5AF5FD}" type="pres">
      <dgm:prSet presAssocID="{AF74BDC5-1EBA-4665-A442-8439B0F43D36}" presName="root2" presStyleCnt="0"/>
      <dgm:spPr/>
    </dgm:pt>
    <dgm:pt modelId="{39AD8430-F9E7-45A1-B16F-E007FEC572B1}" type="pres">
      <dgm:prSet presAssocID="{AF74BDC5-1EBA-4665-A442-8439B0F43D36}" presName="LevelTwoTextNode" presStyleLbl="node2" presStyleIdx="2" presStyleCnt="3" custScaleX="217184" custScaleY="101360" custLinFactNeighborX="5423" custLinFactNeighborY="60129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3BD7F788-DD0D-477C-9109-F6BCED520DCD}" type="pres">
      <dgm:prSet presAssocID="{AF74BDC5-1EBA-4665-A442-8439B0F43D36}" presName="level3hierChild" presStyleCnt="0"/>
      <dgm:spPr/>
    </dgm:pt>
  </dgm:ptLst>
  <dgm:cxnLst>
    <dgm:cxn modelId="{A09CF135-C459-4940-946D-A626F99A1680}" type="presOf" srcId="{2D959E72-F069-4111-8350-CD3F0574AA1C}" destId="{A8CB8758-3344-4352-8B8A-13B42E3F386C}" srcOrd="0" destOrd="0" presId="urn:microsoft.com/office/officeart/2008/layout/HorizontalMultiLevelHierarchy"/>
    <dgm:cxn modelId="{1B8EE2A7-5E85-4E35-ACB0-43A83594217C}" type="presOf" srcId="{F87CE808-81BA-4800-8906-D201FE15DE3A}" destId="{E3A5B099-2643-4F83-A9BD-9E470B9C15AE}" srcOrd="1" destOrd="0" presId="urn:microsoft.com/office/officeart/2008/layout/HorizontalMultiLevelHierarchy"/>
    <dgm:cxn modelId="{2558CB15-6FFD-4F72-A3E1-53B620A93F4A}" srcId="{2D959E72-F069-4111-8350-CD3F0574AA1C}" destId="{AF74BDC5-1EBA-4665-A442-8439B0F43D36}" srcOrd="2" destOrd="0" parTransId="{F87CE808-81BA-4800-8906-D201FE15DE3A}" sibTransId="{AC8F4425-0BDF-44A6-89CD-2C12D31F8D3F}"/>
    <dgm:cxn modelId="{84D7AE73-9645-475C-9FF8-D049B342DDB2}" type="presOf" srcId="{33EA92FC-4FA5-415A-97F5-2A15D3B02977}" destId="{9AEC5A19-6482-44A0-8ABC-5C0220706E4E}" srcOrd="1" destOrd="0" presId="urn:microsoft.com/office/officeart/2008/layout/HorizontalMultiLevelHierarchy"/>
    <dgm:cxn modelId="{7E9262A3-7C94-437C-8A59-758524F3278A}" srcId="{2D959E72-F069-4111-8350-CD3F0574AA1C}" destId="{B3237BE1-03D0-469C-B2A4-964D3EEF9137}" srcOrd="0" destOrd="0" parTransId="{5542367A-CB8D-4379-B65A-A6211F9A05DA}" sibTransId="{0C7B6DFA-7190-4B50-845E-42F463CA85A9}"/>
    <dgm:cxn modelId="{21E682BF-9CDD-492A-9E58-FEFB75F06ECC}" srcId="{2D959E72-F069-4111-8350-CD3F0574AA1C}" destId="{7645F493-98CA-43B8-BFA2-2DCEBDA281E1}" srcOrd="1" destOrd="0" parTransId="{33EA92FC-4FA5-415A-97F5-2A15D3B02977}" sibTransId="{DCD130B9-6D20-4C67-ACC5-22F22E2DBE40}"/>
    <dgm:cxn modelId="{B4836F92-521E-4AE1-85BC-91057C4E6582}" type="presOf" srcId="{F87CE808-81BA-4800-8906-D201FE15DE3A}" destId="{1F6C6567-D6BD-4472-A949-017007D43756}" srcOrd="0" destOrd="0" presId="urn:microsoft.com/office/officeart/2008/layout/HorizontalMultiLevelHierarchy"/>
    <dgm:cxn modelId="{100567F1-9573-4E39-9BDD-76EC62F13343}" type="presOf" srcId="{33EA92FC-4FA5-415A-97F5-2A15D3B02977}" destId="{62678ED2-6793-4C48-B8C2-859E19CD9060}" srcOrd="0" destOrd="0" presId="urn:microsoft.com/office/officeart/2008/layout/HorizontalMultiLevelHierarchy"/>
    <dgm:cxn modelId="{B025AF24-EF9F-420B-AC5D-55601E52DB32}" type="presOf" srcId="{7645F493-98CA-43B8-BFA2-2DCEBDA281E1}" destId="{775F51D6-7F28-4D7B-B123-5BB2EE35DC09}" srcOrd="0" destOrd="0" presId="urn:microsoft.com/office/officeart/2008/layout/HorizontalMultiLevelHierarchy"/>
    <dgm:cxn modelId="{D2CAC23F-8820-4A46-98DF-91211C1708DB}" type="presOf" srcId="{5542367A-CB8D-4379-B65A-A6211F9A05DA}" destId="{96B04D4E-C65F-4F5A-ADE2-FCACBF90480B}" srcOrd="0" destOrd="0" presId="urn:microsoft.com/office/officeart/2008/layout/HorizontalMultiLevelHierarchy"/>
    <dgm:cxn modelId="{4EEC40F5-81BA-4C86-A86F-12EAA85E347E}" type="presOf" srcId="{AF74BDC5-1EBA-4665-A442-8439B0F43D36}" destId="{39AD8430-F9E7-45A1-B16F-E007FEC572B1}" srcOrd="0" destOrd="0" presId="urn:microsoft.com/office/officeart/2008/layout/HorizontalMultiLevelHierarchy"/>
    <dgm:cxn modelId="{CBE2A299-0A8D-4B46-B7A3-0B67F0AFE654}" srcId="{D6BE0F31-B435-403A-B3CD-E7AD53960304}" destId="{2D959E72-F069-4111-8350-CD3F0574AA1C}" srcOrd="0" destOrd="0" parTransId="{2C6A5614-1E9C-449D-A172-6DF7AAA028F6}" sibTransId="{D87CC7D3-7FD7-4048-B49E-E616242F23C5}"/>
    <dgm:cxn modelId="{12C4FF8F-D007-4CC4-B7CD-9E03F1EF6B87}" type="presOf" srcId="{5542367A-CB8D-4379-B65A-A6211F9A05DA}" destId="{DDCB4F69-25B4-48E5-8766-2A265D189ABC}" srcOrd="1" destOrd="0" presId="urn:microsoft.com/office/officeart/2008/layout/HorizontalMultiLevelHierarchy"/>
    <dgm:cxn modelId="{8A245F27-6E2F-4CAA-87D9-D39CC9E72E7F}" type="presOf" srcId="{B3237BE1-03D0-469C-B2A4-964D3EEF9137}" destId="{56896A87-56F6-4EB8-ACDB-F66D1A1B5E08}" srcOrd="0" destOrd="0" presId="urn:microsoft.com/office/officeart/2008/layout/HorizontalMultiLevelHierarchy"/>
    <dgm:cxn modelId="{2FF7F206-949C-4EFE-B1E8-D6AEA9534CAF}" type="presOf" srcId="{D6BE0F31-B435-403A-B3CD-E7AD53960304}" destId="{1183DDCC-AC86-41CA-8E4C-852523361245}" srcOrd="0" destOrd="0" presId="urn:microsoft.com/office/officeart/2008/layout/HorizontalMultiLevelHierarchy"/>
    <dgm:cxn modelId="{B34EABED-E0EA-4DF8-AC29-57A7DE864EA0}" type="presParOf" srcId="{1183DDCC-AC86-41CA-8E4C-852523361245}" destId="{39A362D2-8DEF-4631-8F40-44B4AE976FF7}" srcOrd="0" destOrd="0" presId="urn:microsoft.com/office/officeart/2008/layout/HorizontalMultiLevelHierarchy"/>
    <dgm:cxn modelId="{1400E233-96D1-4ACD-9F93-42EC3025CDE2}" type="presParOf" srcId="{39A362D2-8DEF-4631-8F40-44B4AE976FF7}" destId="{A8CB8758-3344-4352-8B8A-13B42E3F386C}" srcOrd="0" destOrd="0" presId="urn:microsoft.com/office/officeart/2008/layout/HorizontalMultiLevelHierarchy"/>
    <dgm:cxn modelId="{CE403F59-96D9-4903-B70F-8D82CD712847}" type="presParOf" srcId="{39A362D2-8DEF-4631-8F40-44B4AE976FF7}" destId="{0B03D286-5414-4C9A-939A-14C31C91F3C3}" srcOrd="1" destOrd="0" presId="urn:microsoft.com/office/officeart/2008/layout/HorizontalMultiLevelHierarchy"/>
    <dgm:cxn modelId="{40A30447-251E-47FD-8E27-5EB5F79A3162}" type="presParOf" srcId="{0B03D286-5414-4C9A-939A-14C31C91F3C3}" destId="{96B04D4E-C65F-4F5A-ADE2-FCACBF90480B}" srcOrd="0" destOrd="0" presId="urn:microsoft.com/office/officeart/2008/layout/HorizontalMultiLevelHierarchy"/>
    <dgm:cxn modelId="{AA118064-6B8C-47EB-9F25-44CABB023039}" type="presParOf" srcId="{96B04D4E-C65F-4F5A-ADE2-FCACBF90480B}" destId="{DDCB4F69-25B4-48E5-8766-2A265D189ABC}" srcOrd="0" destOrd="0" presId="urn:microsoft.com/office/officeart/2008/layout/HorizontalMultiLevelHierarchy"/>
    <dgm:cxn modelId="{24CB90EE-A417-494E-8F94-F9E0AADC0B17}" type="presParOf" srcId="{0B03D286-5414-4C9A-939A-14C31C91F3C3}" destId="{7ACDCE4D-2873-4660-BA41-9775BB1BDEBE}" srcOrd="1" destOrd="0" presId="urn:microsoft.com/office/officeart/2008/layout/HorizontalMultiLevelHierarchy"/>
    <dgm:cxn modelId="{FFFB1AF5-339F-48EF-82A3-214D715CF2A9}" type="presParOf" srcId="{7ACDCE4D-2873-4660-BA41-9775BB1BDEBE}" destId="{56896A87-56F6-4EB8-ACDB-F66D1A1B5E08}" srcOrd="0" destOrd="0" presId="urn:microsoft.com/office/officeart/2008/layout/HorizontalMultiLevelHierarchy"/>
    <dgm:cxn modelId="{B17A3A31-E211-4A11-A17B-36D75E61903D}" type="presParOf" srcId="{7ACDCE4D-2873-4660-BA41-9775BB1BDEBE}" destId="{B6408B44-3C41-4241-AA30-F230DDC0EBB1}" srcOrd="1" destOrd="0" presId="urn:microsoft.com/office/officeart/2008/layout/HorizontalMultiLevelHierarchy"/>
    <dgm:cxn modelId="{0F2F159F-029B-426B-B705-823FEED09EFB}" type="presParOf" srcId="{0B03D286-5414-4C9A-939A-14C31C91F3C3}" destId="{62678ED2-6793-4C48-B8C2-859E19CD9060}" srcOrd="2" destOrd="0" presId="urn:microsoft.com/office/officeart/2008/layout/HorizontalMultiLevelHierarchy"/>
    <dgm:cxn modelId="{D35362B0-781F-43E9-A714-88E75DF2C64A}" type="presParOf" srcId="{62678ED2-6793-4C48-B8C2-859E19CD9060}" destId="{9AEC5A19-6482-44A0-8ABC-5C0220706E4E}" srcOrd="0" destOrd="0" presId="urn:microsoft.com/office/officeart/2008/layout/HorizontalMultiLevelHierarchy"/>
    <dgm:cxn modelId="{5DE9C3A2-9A21-41B7-AFBB-3C229AD6511F}" type="presParOf" srcId="{0B03D286-5414-4C9A-939A-14C31C91F3C3}" destId="{8E2EA008-FC1D-4220-889A-B0E7DD157E32}" srcOrd="3" destOrd="0" presId="urn:microsoft.com/office/officeart/2008/layout/HorizontalMultiLevelHierarchy"/>
    <dgm:cxn modelId="{813D40A5-6D5C-43FA-9FB6-BD098E057D65}" type="presParOf" srcId="{8E2EA008-FC1D-4220-889A-B0E7DD157E32}" destId="{775F51D6-7F28-4D7B-B123-5BB2EE35DC09}" srcOrd="0" destOrd="0" presId="urn:microsoft.com/office/officeart/2008/layout/HorizontalMultiLevelHierarchy"/>
    <dgm:cxn modelId="{DA272456-5D2D-49F0-9C65-9033BCB9C120}" type="presParOf" srcId="{8E2EA008-FC1D-4220-889A-B0E7DD157E32}" destId="{ED0317AA-2ADC-488E-AE29-E75E014F166D}" srcOrd="1" destOrd="0" presId="urn:microsoft.com/office/officeart/2008/layout/HorizontalMultiLevelHierarchy"/>
    <dgm:cxn modelId="{0B2EDB32-2965-4893-8D09-73BCE1D9484B}" type="presParOf" srcId="{0B03D286-5414-4C9A-939A-14C31C91F3C3}" destId="{1F6C6567-D6BD-4472-A949-017007D43756}" srcOrd="4" destOrd="0" presId="urn:microsoft.com/office/officeart/2008/layout/HorizontalMultiLevelHierarchy"/>
    <dgm:cxn modelId="{6134A69C-5CF9-4086-B9B0-75495F7E4D74}" type="presParOf" srcId="{1F6C6567-D6BD-4472-A949-017007D43756}" destId="{E3A5B099-2643-4F83-A9BD-9E470B9C15AE}" srcOrd="0" destOrd="0" presId="urn:microsoft.com/office/officeart/2008/layout/HorizontalMultiLevelHierarchy"/>
    <dgm:cxn modelId="{8725A3D8-88D6-4A95-ADE0-59814AB83393}" type="presParOf" srcId="{0B03D286-5414-4C9A-939A-14C31C91F3C3}" destId="{FE793FFC-1B31-4DD3-B62B-5ED3DA5AF5FD}" srcOrd="5" destOrd="0" presId="urn:microsoft.com/office/officeart/2008/layout/HorizontalMultiLevelHierarchy"/>
    <dgm:cxn modelId="{EE75ACCC-6B31-41D6-8F88-B9786706FEFD}" type="presParOf" srcId="{FE793FFC-1B31-4DD3-B62B-5ED3DA5AF5FD}" destId="{39AD8430-F9E7-45A1-B16F-E007FEC572B1}" srcOrd="0" destOrd="0" presId="urn:microsoft.com/office/officeart/2008/layout/HorizontalMultiLevelHierarchy"/>
    <dgm:cxn modelId="{A45D2DF1-9B02-46D6-A400-78C2F56DD13E}" type="presParOf" srcId="{FE793FFC-1B31-4DD3-B62B-5ED3DA5AF5FD}" destId="{3BD7F788-DD0D-477C-9109-F6BCED520DCD}" srcOrd="1" destOrd="0" presId="urn:microsoft.com/office/officeart/2008/layout/HorizontalMultiLevelHierarchy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F6C6567-D6BD-4472-A949-017007D43756}">
      <dsp:nvSpPr>
        <dsp:cNvPr id="0" name=""/>
        <dsp:cNvSpPr/>
      </dsp:nvSpPr>
      <dsp:spPr>
        <a:xfrm>
          <a:off x="1813562" y="3229975"/>
          <a:ext cx="690021" cy="153992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345010" y="0"/>
              </a:lnTo>
              <a:lnTo>
                <a:pt x="345010" y="1539926"/>
              </a:lnTo>
              <a:lnTo>
                <a:pt x="690021" y="1539926"/>
              </a:lnTo>
            </a:path>
          </a:pathLst>
        </a:custGeom>
        <a:noFill/>
        <a:ln w="285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vi-VN" sz="600" kern="1200"/>
        </a:p>
      </dsp:txBody>
      <dsp:txXfrm>
        <a:off x="2116387" y="3957752"/>
        <a:ext cx="84372" cy="84372"/>
      </dsp:txXfrm>
    </dsp:sp>
    <dsp:sp modelId="{62678ED2-6793-4C48-B8C2-859E19CD9060}">
      <dsp:nvSpPr>
        <dsp:cNvPr id="0" name=""/>
        <dsp:cNvSpPr/>
      </dsp:nvSpPr>
      <dsp:spPr>
        <a:xfrm>
          <a:off x="1813562" y="3229975"/>
          <a:ext cx="599093" cy="9286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99546" y="0"/>
              </a:lnTo>
              <a:lnTo>
                <a:pt x="299546" y="92864"/>
              </a:lnTo>
              <a:lnTo>
                <a:pt x="599093" y="92864"/>
              </a:lnTo>
            </a:path>
          </a:pathLst>
        </a:custGeom>
        <a:noFill/>
        <a:ln w="285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vi-VN" sz="500" kern="1200"/>
        </a:p>
      </dsp:txBody>
      <dsp:txXfrm>
        <a:off x="2097953" y="3261251"/>
        <a:ext cx="30312" cy="30312"/>
      </dsp:txXfrm>
    </dsp:sp>
    <dsp:sp modelId="{96B04D4E-C65F-4F5A-ADE2-FCACBF90480B}">
      <dsp:nvSpPr>
        <dsp:cNvPr id="0" name=""/>
        <dsp:cNvSpPr/>
      </dsp:nvSpPr>
      <dsp:spPr>
        <a:xfrm>
          <a:off x="1813562" y="1694394"/>
          <a:ext cx="584912" cy="1535580"/>
        </a:xfrm>
        <a:custGeom>
          <a:avLst/>
          <a:gdLst/>
          <a:ahLst/>
          <a:cxnLst/>
          <a:rect l="0" t="0" r="0" b="0"/>
          <a:pathLst>
            <a:path>
              <a:moveTo>
                <a:pt x="0" y="1535580"/>
              </a:moveTo>
              <a:lnTo>
                <a:pt x="292456" y="1535580"/>
              </a:lnTo>
              <a:lnTo>
                <a:pt x="292456" y="0"/>
              </a:lnTo>
              <a:lnTo>
                <a:pt x="584912" y="0"/>
              </a:lnTo>
            </a:path>
          </a:pathLst>
        </a:custGeom>
        <a:noFill/>
        <a:ln w="285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vi-VN" sz="600" kern="1200"/>
        </a:p>
      </dsp:txBody>
      <dsp:txXfrm>
        <a:off x="2064939" y="2421105"/>
        <a:ext cx="82160" cy="82160"/>
      </dsp:txXfrm>
    </dsp:sp>
    <dsp:sp modelId="{A8CB8758-3344-4352-8B8A-13B42E3F386C}">
      <dsp:nvSpPr>
        <dsp:cNvPr id="0" name=""/>
        <dsp:cNvSpPr/>
      </dsp:nvSpPr>
      <dsp:spPr>
        <a:xfrm>
          <a:off x="345584" y="2290746"/>
          <a:ext cx="1057498" cy="1878457"/>
        </a:xfrm>
        <a:prstGeom prst="rect">
          <a:avLst/>
        </a:prstGeom>
        <a:solidFill>
          <a:srgbClr val="FF0000"/>
        </a:solidFill>
        <a:ln w="9525" cap="flat" cmpd="sng" algn="ctr">
          <a:solidFill>
            <a:schemeClr val="accent3">
              <a:shade val="95000"/>
              <a:satMod val="10500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/>
      </dsp:spPr>
      <dsp:style>
        <a:lnRef idx="1">
          <a:schemeClr val="accent3"/>
        </a:lnRef>
        <a:fillRef idx="3">
          <a:schemeClr val="accent3"/>
        </a:fillRef>
        <a:effectRef idx="2">
          <a:schemeClr val="accent3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vi-VN" sz="3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Mục </a:t>
          </a:r>
          <a:r>
            <a:rPr lang="vi-VN" sz="30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tiêu</a:t>
          </a:r>
          <a:r>
            <a:rPr lang="en-US" sz="30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US" sz="3000" b="1" kern="1200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bài</a:t>
          </a:r>
          <a:r>
            <a:rPr lang="en-US" sz="30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US" sz="3000" b="1" kern="1200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học</a:t>
          </a:r>
          <a:r>
            <a:rPr lang="en-US" sz="30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:</a:t>
          </a:r>
          <a:endParaRPr lang="vi-VN" sz="30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345584" y="2290746"/>
        <a:ext cx="1057498" cy="1878457"/>
      </dsp:txXfrm>
    </dsp:sp>
    <dsp:sp modelId="{56896A87-56F6-4EB8-ACDB-F66D1A1B5E08}">
      <dsp:nvSpPr>
        <dsp:cNvPr id="0" name=""/>
        <dsp:cNvSpPr/>
      </dsp:nvSpPr>
      <dsp:spPr>
        <a:xfrm>
          <a:off x="2398475" y="1295402"/>
          <a:ext cx="5775484" cy="797985"/>
        </a:xfrm>
        <a:prstGeom prst="rect">
          <a:avLst/>
        </a:prstGeom>
        <a:solidFill>
          <a:srgbClr val="FF0000"/>
        </a:solidFill>
        <a:ln w="9525" cap="flat" cmpd="sng" algn="ctr">
          <a:solidFill>
            <a:schemeClr val="accent3">
              <a:shade val="95000"/>
              <a:satMod val="10500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/>
      </dsp:spPr>
      <dsp:style>
        <a:lnRef idx="1">
          <a:schemeClr val="accent3"/>
        </a:lnRef>
        <a:fillRef idx="3">
          <a:schemeClr val="accent3"/>
        </a:fillRef>
        <a:effectRef idx="2">
          <a:schemeClr val="accent3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vi-VN" sz="2200" kern="1200" dirty="0"/>
            <a:t>   </a:t>
          </a:r>
          <a:r>
            <a:rPr lang="vi-VN" sz="2200" b="1" kern="1200" dirty="0">
              <a:solidFill>
                <a:schemeClr val="bg1"/>
              </a:solidFill>
            </a:rPr>
            <a:t>Thực hiện được </a:t>
          </a:r>
          <a:r>
            <a:rPr lang="en-US" sz="2200" b="1" kern="1200" dirty="0" smtClean="0">
              <a:solidFill>
                <a:schemeClr val="bg1"/>
              </a:solidFill>
            </a:rPr>
            <a:t>8 </a:t>
          </a:r>
          <a:r>
            <a:rPr lang="en-US" sz="2200" b="1" kern="1200" dirty="0" err="1" smtClean="0">
              <a:solidFill>
                <a:schemeClr val="bg1"/>
              </a:solidFill>
            </a:rPr>
            <a:t>động</a:t>
          </a:r>
          <a:r>
            <a:rPr lang="en-US" sz="2200" b="1" kern="1200" dirty="0" smtClean="0">
              <a:solidFill>
                <a:schemeClr val="bg1"/>
              </a:solidFill>
            </a:rPr>
            <a:t> </a:t>
          </a:r>
          <a:r>
            <a:rPr lang="en-US" sz="2200" b="1" kern="1200" dirty="0" err="1" smtClean="0">
              <a:solidFill>
                <a:schemeClr val="bg1"/>
              </a:solidFill>
            </a:rPr>
            <a:t>tác</a:t>
          </a:r>
          <a:r>
            <a:rPr lang="en-US" sz="2200" b="1" kern="1200" dirty="0" smtClean="0">
              <a:solidFill>
                <a:schemeClr val="bg1"/>
              </a:solidFill>
            </a:rPr>
            <a:t> </a:t>
          </a:r>
          <a:r>
            <a:rPr lang="en-US" sz="2200" b="1" kern="1200" dirty="0" err="1" smtClean="0">
              <a:solidFill>
                <a:schemeClr val="bg1"/>
              </a:solidFill>
            </a:rPr>
            <a:t>của</a:t>
          </a:r>
          <a:r>
            <a:rPr lang="en-US" sz="2200" b="1" kern="1200" dirty="0" smtClean="0">
              <a:solidFill>
                <a:schemeClr val="bg1"/>
              </a:solidFill>
            </a:rPr>
            <a:t> </a:t>
          </a:r>
          <a:r>
            <a:rPr lang="en-US" sz="2200" b="1" kern="1200" dirty="0" err="1" smtClean="0">
              <a:solidFill>
                <a:schemeClr val="bg1"/>
              </a:solidFill>
            </a:rPr>
            <a:t>Bài</a:t>
          </a:r>
          <a:r>
            <a:rPr lang="en-US" sz="2200" b="1" kern="1200" dirty="0" smtClean="0">
              <a:solidFill>
                <a:schemeClr val="bg1"/>
              </a:solidFill>
            </a:rPr>
            <a:t> </a:t>
          </a:r>
          <a:r>
            <a:rPr lang="en-US" sz="2200" b="1" kern="1200" dirty="0" err="1" smtClean="0">
              <a:solidFill>
                <a:schemeClr val="bg1"/>
              </a:solidFill>
            </a:rPr>
            <a:t>thể</a:t>
          </a:r>
          <a:r>
            <a:rPr lang="en-US" sz="2200" b="1" kern="1200" dirty="0" smtClean="0">
              <a:solidFill>
                <a:schemeClr val="bg1"/>
              </a:solidFill>
            </a:rPr>
            <a:t> </a:t>
          </a:r>
          <a:r>
            <a:rPr lang="en-US" sz="2200" b="1" kern="1200" dirty="0" err="1" smtClean="0">
              <a:solidFill>
                <a:schemeClr val="bg1"/>
              </a:solidFill>
            </a:rPr>
            <a:t>dục</a:t>
          </a:r>
          <a:r>
            <a:rPr lang="en-US" sz="2200" b="1" kern="1200" dirty="0" smtClean="0">
              <a:solidFill>
                <a:schemeClr val="bg1"/>
              </a:solidFill>
            </a:rPr>
            <a:t> </a:t>
          </a:r>
          <a:r>
            <a:rPr lang="en-US" sz="2200" b="1" kern="1200" dirty="0" err="1" smtClean="0">
              <a:solidFill>
                <a:schemeClr val="bg1"/>
              </a:solidFill>
            </a:rPr>
            <a:t>phát</a:t>
          </a:r>
          <a:r>
            <a:rPr lang="en-US" sz="2200" b="1" kern="1200" dirty="0" smtClean="0">
              <a:solidFill>
                <a:schemeClr val="bg1"/>
              </a:solidFill>
            </a:rPr>
            <a:t> </a:t>
          </a:r>
          <a:r>
            <a:rPr lang="en-US" sz="2200" b="1" kern="1200" dirty="0" err="1" smtClean="0">
              <a:solidFill>
                <a:schemeClr val="bg1"/>
              </a:solidFill>
            </a:rPr>
            <a:t>triển</a:t>
          </a:r>
          <a:r>
            <a:rPr lang="en-US" sz="2200" b="1" kern="1200" dirty="0" smtClean="0">
              <a:solidFill>
                <a:schemeClr val="bg1"/>
              </a:solidFill>
            </a:rPr>
            <a:t> </a:t>
          </a:r>
          <a:r>
            <a:rPr lang="en-US" sz="2200" b="1" kern="1200" dirty="0" err="1" smtClean="0">
              <a:solidFill>
                <a:schemeClr val="bg1"/>
              </a:solidFill>
            </a:rPr>
            <a:t>chung</a:t>
          </a:r>
          <a:r>
            <a:rPr lang="en-US" sz="2200" b="1" kern="1200" dirty="0" smtClean="0">
              <a:solidFill>
                <a:schemeClr val="bg1"/>
              </a:solidFill>
            </a:rPr>
            <a:t>.</a:t>
          </a:r>
          <a:endParaRPr lang="vi-VN" sz="2200" b="1" kern="1200" dirty="0">
            <a:solidFill>
              <a:schemeClr val="bg1"/>
            </a:solidFill>
          </a:endParaRPr>
        </a:p>
      </dsp:txBody>
      <dsp:txXfrm>
        <a:off x="2398475" y="1295402"/>
        <a:ext cx="5775484" cy="797985"/>
      </dsp:txXfrm>
    </dsp:sp>
    <dsp:sp modelId="{775F51D6-7F28-4D7B-B123-5BB2EE35DC09}">
      <dsp:nvSpPr>
        <dsp:cNvPr id="0" name=""/>
        <dsp:cNvSpPr/>
      </dsp:nvSpPr>
      <dsp:spPr>
        <a:xfrm>
          <a:off x="2412656" y="2892553"/>
          <a:ext cx="5775484" cy="860571"/>
        </a:xfrm>
        <a:prstGeom prst="rect">
          <a:avLst/>
        </a:prstGeom>
        <a:solidFill>
          <a:srgbClr val="FF0000"/>
        </a:solidFill>
        <a:ln w="9525" cap="flat" cmpd="sng" algn="ctr">
          <a:solidFill>
            <a:schemeClr val="accent3">
              <a:shade val="95000"/>
              <a:satMod val="10500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/>
      </dsp:spPr>
      <dsp:style>
        <a:lnRef idx="1">
          <a:schemeClr val="accent3"/>
        </a:lnRef>
        <a:fillRef idx="3">
          <a:schemeClr val="accent3"/>
        </a:fillRef>
        <a:effectRef idx="2">
          <a:schemeClr val="accent3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b="1" kern="1200" dirty="0" err="1" smtClean="0"/>
            <a:t>Biết</a:t>
          </a:r>
          <a:r>
            <a:rPr lang="en-US" sz="2200" b="1" kern="1200" dirty="0" smtClean="0"/>
            <a:t> </a:t>
          </a:r>
          <a:r>
            <a:rPr lang="en-US" sz="2200" b="1" kern="1200" dirty="0" err="1" smtClean="0"/>
            <a:t>và</a:t>
          </a:r>
          <a:r>
            <a:rPr lang="en-US" sz="2200" b="1" kern="1200" dirty="0" smtClean="0"/>
            <a:t> t</a:t>
          </a:r>
          <a:r>
            <a:rPr lang="vi-VN" sz="2200" b="1" kern="1200" dirty="0" smtClean="0"/>
            <a:t>ham </a:t>
          </a:r>
          <a:r>
            <a:rPr lang="vi-VN" sz="2200" b="1" kern="1200" dirty="0"/>
            <a:t>gia tích cực trò chơi vận </a:t>
          </a:r>
          <a:r>
            <a:rPr lang="vi-VN" sz="2200" b="1" kern="1200" dirty="0" smtClean="0"/>
            <a:t>động</a:t>
          </a:r>
          <a:r>
            <a:rPr lang="en-US" sz="2200" b="1" kern="1200" dirty="0" smtClean="0"/>
            <a:t>;</a:t>
          </a:r>
          <a:r>
            <a:rPr lang="vi-VN" sz="2200" b="1" kern="1200" dirty="0" smtClean="0"/>
            <a:t> </a:t>
          </a:r>
          <a:r>
            <a:rPr lang="en-US" sz="2200" b="1" kern="1200" dirty="0" err="1" smtClean="0"/>
            <a:t>Thực</a:t>
          </a:r>
          <a:r>
            <a:rPr lang="en-US" sz="2200" b="1" kern="1200" dirty="0" smtClean="0"/>
            <a:t> </a:t>
          </a:r>
          <a:r>
            <a:rPr lang="en-US" sz="2200" b="1" kern="1200" dirty="0" err="1" smtClean="0"/>
            <a:t>hiện</a:t>
          </a:r>
          <a:r>
            <a:rPr lang="en-US" sz="2200" b="1" kern="1200" dirty="0" smtClean="0"/>
            <a:t> </a:t>
          </a:r>
          <a:r>
            <a:rPr lang="en-US" sz="2200" b="1" kern="1200" dirty="0" err="1" smtClean="0"/>
            <a:t>được</a:t>
          </a:r>
          <a:r>
            <a:rPr lang="en-US" sz="2200" b="1" kern="1200" dirty="0" smtClean="0"/>
            <a:t> b</a:t>
          </a:r>
          <a:r>
            <a:rPr lang="vi-VN" sz="2200" b="1" kern="1200" dirty="0" smtClean="0"/>
            <a:t>ài </a:t>
          </a:r>
          <a:r>
            <a:rPr lang="vi-VN" sz="2200" b="1" kern="1200" dirty="0"/>
            <a:t>tập thể </a:t>
          </a:r>
          <a:r>
            <a:rPr lang="vi-VN" sz="2200" b="1" kern="1200" dirty="0" smtClean="0"/>
            <a:t>lực</a:t>
          </a:r>
          <a:r>
            <a:rPr lang="en-US" sz="2200" b="1" kern="1200" dirty="0" smtClean="0"/>
            <a:t> . </a:t>
          </a:r>
          <a:endParaRPr lang="vi-VN" sz="2200" b="1" kern="1200" dirty="0"/>
        </a:p>
      </dsp:txBody>
      <dsp:txXfrm>
        <a:off x="2412656" y="2892553"/>
        <a:ext cx="5775484" cy="860571"/>
      </dsp:txXfrm>
    </dsp:sp>
    <dsp:sp modelId="{39AD8430-F9E7-45A1-B16F-E007FEC572B1}">
      <dsp:nvSpPr>
        <dsp:cNvPr id="0" name=""/>
        <dsp:cNvSpPr/>
      </dsp:nvSpPr>
      <dsp:spPr>
        <a:xfrm>
          <a:off x="2503584" y="4365483"/>
          <a:ext cx="5684556" cy="808837"/>
        </a:xfrm>
        <a:prstGeom prst="rect">
          <a:avLst/>
        </a:prstGeom>
        <a:solidFill>
          <a:srgbClr val="FF0000"/>
        </a:solidFill>
        <a:ln w="9525" cap="flat" cmpd="sng" algn="ctr">
          <a:solidFill>
            <a:schemeClr val="accent3">
              <a:shade val="95000"/>
              <a:satMod val="10500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/>
      </dsp:spPr>
      <dsp:style>
        <a:lnRef idx="1">
          <a:schemeClr val="accent3"/>
        </a:lnRef>
        <a:fillRef idx="3">
          <a:schemeClr val="accent3"/>
        </a:fillRef>
        <a:effectRef idx="2">
          <a:schemeClr val="accent3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vi-VN" sz="2200" b="1" kern="1200" dirty="0"/>
            <a:t>     Hình thành thói quen tập luyện thể dục thể thao</a:t>
          </a:r>
        </a:p>
      </dsp:txBody>
      <dsp:txXfrm>
        <a:off x="2503584" y="4365483"/>
        <a:ext cx="5684556" cy="80883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HorizontalMultiLevelHierarchy">
  <dgm:title val=""/>
  <dgm:desc val=""/>
  <dgm:catLst>
    <dgm:cat type="hierarchy" pri="46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 val="exact"/>
    </dgm:varLst>
    <dgm:choose name="Name1">
      <dgm:if name="Name2" func="var" arg="dir" op="equ" val="norm">
        <dgm:alg type="hierChild">
          <dgm:param type="linDir" val="fromT"/>
          <dgm:param type="chAlign" val="l"/>
        </dgm:alg>
      </dgm:if>
      <dgm:else name="Name3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LevelOneTextNode" refType="h"/>
      <dgm:constr type="w" for="des" forName="LevelOneTextNode" refType="h" refFor="des" refForName="LevelOneTextNode" fact="0.19"/>
      <dgm:constr type="h" for="des" forName="LevelTwoTextNode" refType="w" refFor="des" refForName="LevelOneTextNode"/>
      <dgm:constr type="w" for="des" forName="LevelTwoTextNode" refType="h" refFor="des" refForName="LevelTwoTextNode" fact="3.28"/>
      <dgm:constr type="sibSp" refType="h" refFor="des" refForName="LevelTwoTextNode" op="equ" fact="0.25"/>
      <dgm:constr type="sibSp" for="des" forName="level2hierChild" refType="h" refFor="des" refForName="LevelTwoTextNode" op="equ" fact="0.25"/>
      <dgm:constr type="sibSp" for="des" forName="level3hierChild" refType="h" refFor="des" refForName="LevelTwoTextNode" op="equ" fact="0.25"/>
      <dgm:constr type="sp" for="des" forName="root1" refType="w" refFor="des" refForName="LevelTwoTextNode" fact="0.2"/>
      <dgm:constr type="sp" for="des" forName="root2" refType="sp" refFor="des" refForName="root1" op="equ"/>
      <dgm:constr type="primFontSz" for="des" forName="LevelOneTextNode" op="equ" val="65"/>
      <dgm:constr type="primFontSz" for="des" forName="LevelTwoTextNode" op="equ" val="65"/>
      <dgm:constr type="primFontSz" for="des" forName="LevelTwoTextNode" refType="primFontSz" refFor="des" refForName="LevelOneTextNode" op="lte"/>
      <dgm:constr type="primFontSz" for="des" forName="connTx" op="equ" val="50"/>
      <dgm:constr type="primFontSz" for="des" forName="connTx" refType="primFontSz" refFor="des" refForName="LevelOneTextNode" op="lte" fact="0.78"/>
    </dgm:constrLst>
    <dgm:forEach name="Name4" axis="ch">
      <dgm:forEach name="Name5" axis="self" ptType="node">
        <dgm:layoutNode name="root1">
          <dgm:choose name="Name6">
            <dgm:if name="Name7" func="var" arg="dir" op="equ" val="norm">
              <dgm:alg type="hierRoot">
                <dgm:param type="hierAlign" val="lCtrCh"/>
              </dgm:alg>
            </dgm:if>
            <dgm:else name="Name8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layoutNode name="LevelOneTextNode" styleLbl="node0">
            <dgm:varLst>
              <dgm:chPref val="3"/>
            </dgm:varLst>
            <dgm:alg type="tx">
              <dgm:param type="autoTxRot" val="grav"/>
            </dgm:alg>
            <dgm:choose name="Name9">
              <dgm:if name="Name10" func="var" arg="dir" op="equ" val="norm">
                <dgm:shape xmlns:r="http://schemas.openxmlformats.org/officeDocument/2006/relationships" rot="270" type="rect" r:blip="">
                  <dgm:adjLst/>
                </dgm:shape>
              </dgm:if>
              <dgm:else name="Name11">
                <dgm:shape xmlns:r="http://schemas.openxmlformats.org/officeDocument/2006/relationships" rot="90" type="rect" r:blip="">
                  <dgm:adjLst/>
                </dgm:shape>
              </dgm:else>
            </dgm:choos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2" fact="NaN" max="NaN"/>
            </dgm:ruleLst>
          </dgm:layoutNode>
          <dgm:layoutNode name="level2hierChild">
            <dgm:choose name="Name12">
              <dgm:if name="Name13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4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eat" axis="ch">
              <dgm:forEach name="Name15" axis="self" ptType="parTrans" cnt="1">
                <dgm:layoutNode name="conn2-1">
                  <dgm:choose name="Name16">
                    <dgm:if name="Name17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  <dgm:param type="connRout" val="bend"/>
                      </dgm:alg>
                    </dgm:if>
                    <dgm:else name="Name18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  <dgm:param type="connRout" val="bend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9" axis="self" ptType="node">
                <dgm:layoutNode name="root2">
                  <dgm:choose name="Name20">
                    <dgm:if name="Name21" func="var" arg="dir" op="equ" val="norm">
                      <dgm:alg type="hierRoot">
                        <dgm:param type="hierAlign" val="lCtrCh"/>
                      </dgm:alg>
                    </dgm:if>
                    <dgm:else name="Name22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2" fact="NaN" max="NaN"/>
                    </dgm:ruleLst>
                  </dgm:layoutNode>
                  <dgm:layoutNode name="level3hierChild">
                    <dgm:choose name="Name23">
                      <dgm:if name="Name24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5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forEach name="Name26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70FFFED-1E4A-4047-9EA3-6F55BD5196C9}" type="datetimeFigureOut">
              <a:rPr lang="vi-VN" smtClean="0"/>
              <a:pPr/>
              <a:t>20/11/2023</a:t>
            </a:fld>
            <a:endParaRPr lang="vi-V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vi-V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6C2AF-A9AE-48CD-8E65-F4FDE42A03EB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xmlns="" val="28938641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09601"/>
            <a:ext cx="7772400" cy="4267200"/>
          </a:xfrm>
        </p:spPr>
        <p:txBody>
          <a:bodyPr anchor="b">
            <a:noAutofit/>
          </a:bodyPr>
          <a:lstStyle>
            <a:lvl1pPr>
              <a:lnSpc>
                <a:spcPct val="100000"/>
              </a:lnSpc>
              <a:defRPr sz="8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953000"/>
            <a:ext cx="6400800" cy="121920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82AB20-395F-4873-86BE-415865E53CA7}" type="datetimeFigureOut">
              <a:rPr lang="vi-VN" smtClean="0"/>
              <a:pPr/>
              <a:t>20/11/2023</a:t>
            </a:fld>
            <a:endParaRPr lang="vi-VN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AD0EA40-6DC6-4B2F-94D1-4223285F9ACD}" type="slidenum">
              <a:rPr lang="vi-VN" smtClean="0"/>
              <a:pPr/>
              <a:t>‹#›</a:t>
            </a:fld>
            <a:endParaRPr lang="vi-VN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vi-VN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82AB20-395F-4873-86BE-415865E53CA7}" type="datetimeFigureOut">
              <a:rPr lang="vi-VN" smtClean="0"/>
              <a:pPr/>
              <a:t>20/11/2023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D0EA40-6DC6-4B2F-94D1-4223285F9ACD}" type="slidenum">
              <a:rPr lang="vi-VN" smtClean="0"/>
              <a:pPr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82AB20-395F-4873-86BE-415865E53CA7}" type="datetimeFigureOut">
              <a:rPr lang="vi-VN" smtClean="0"/>
              <a:pPr/>
              <a:t>20/11/2023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D0EA40-6DC6-4B2F-94D1-4223285F9ACD}" type="slidenum">
              <a:rPr lang="vi-VN" smtClean="0"/>
              <a:pPr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buFont typeface="Arial" pitchFamily="34" charset="0"/>
              <a:buChar char="•"/>
              <a:defRPr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82AB20-395F-4873-86BE-415865E53CA7}" type="datetimeFigureOut">
              <a:rPr lang="vi-VN" smtClean="0"/>
              <a:pPr/>
              <a:t>20/11/2023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D0EA40-6DC6-4B2F-94D1-4223285F9ACD}" type="slidenum">
              <a:rPr lang="vi-VN" smtClean="0"/>
              <a:pPr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371600"/>
            <a:ext cx="7772400" cy="2505075"/>
          </a:xfrm>
        </p:spPr>
        <p:txBody>
          <a:bodyPr anchor="b"/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800" kern="1200" dirty="0" smtClean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068763"/>
            <a:ext cx="7772400" cy="11318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82AB20-395F-4873-86BE-415865E53CA7}" type="datetimeFigureOut">
              <a:rPr lang="vi-VN" smtClean="0"/>
              <a:pPr/>
              <a:t>20/11/2023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D0EA40-6DC6-4B2F-94D1-4223285F9ACD}" type="slidenum">
              <a:rPr lang="vi-VN" smtClean="0"/>
              <a:pPr/>
              <a:t>‹#›</a:t>
            </a:fld>
            <a:endParaRPr lang="vi-VN"/>
          </a:p>
        </p:txBody>
      </p:sp>
      <p:sp>
        <p:nvSpPr>
          <p:cNvPr id="7" name="Oval 6"/>
          <p:cNvSpPr/>
          <p:nvPr/>
        </p:nvSpPr>
        <p:spPr>
          <a:xfrm>
            <a:off x="4495800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4695825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4296728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82AB20-395F-4873-86BE-415865E53CA7}" type="datetimeFigureOut">
              <a:rPr lang="vi-VN" smtClean="0"/>
              <a:pPr/>
              <a:t>20/11/2023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D0EA40-6DC6-4B2F-94D1-4223285F9ACD}" type="slidenum">
              <a:rPr lang="vi-VN" smtClean="0"/>
              <a:pPr/>
              <a:t>‹#›</a:t>
            </a:fld>
            <a:endParaRPr lang="vi-VN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65760" y="1600200"/>
            <a:ext cx="4041648" cy="452628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4040188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1600200"/>
            <a:ext cx="4041775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82AB20-395F-4873-86BE-415865E53CA7}" type="datetimeFigureOut">
              <a:rPr lang="vi-VN" smtClean="0"/>
              <a:pPr/>
              <a:t>20/11/2023</a:t>
            </a:fld>
            <a:endParaRPr lang="vi-V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D0EA40-6DC6-4B2F-94D1-4223285F9ACD}" type="slidenum">
              <a:rPr lang="vi-VN" smtClean="0"/>
              <a:pPr/>
              <a:t>‹#›</a:t>
            </a:fld>
            <a:endParaRPr lang="vi-VN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457200" y="2212848"/>
            <a:ext cx="4041648" cy="391363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72584" y="2212848"/>
            <a:ext cx="4041648" cy="391318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82AB20-395F-4873-86BE-415865E53CA7}" type="datetimeFigureOut">
              <a:rPr lang="vi-VN" smtClean="0"/>
              <a:pPr/>
              <a:t>20/11/2023</a:t>
            </a:fld>
            <a:endParaRPr lang="vi-V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D0EA40-6DC6-4B2F-94D1-4223285F9ACD}" type="slidenum">
              <a:rPr lang="vi-VN" smtClean="0"/>
              <a:pPr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82AB20-395F-4873-86BE-415865E53CA7}" type="datetimeFigureOut">
              <a:rPr lang="vi-VN" smtClean="0"/>
              <a:pPr/>
              <a:t>20/11/2023</a:t>
            </a:fld>
            <a:endParaRPr lang="vi-V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D0EA40-6DC6-4B2F-94D1-4223285F9ACD}" type="slidenum">
              <a:rPr lang="vi-VN" smtClean="0"/>
              <a:pPr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07087" y="266700"/>
            <a:ext cx="3008313" cy="209550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>
                <a:effectLst>
                  <a:outerShdw blurRad="50800" dist="25400" dir="5400000" algn="t" rotWithShape="0">
                    <a:prstClr val="black">
                      <a:alpha val="25000"/>
                    </a:prstClr>
                  </a:outerShdw>
                </a:effectLst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9137" y="273050"/>
            <a:ext cx="4995863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07087" y="2438400"/>
            <a:ext cx="3008313" cy="3687763"/>
          </a:xfrm>
        </p:spPr>
        <p:txBody>
          <a:bodyPr>
            <a:normAutofit/>
          </a:bodyPr>
          <a:lstStyle>
            <a:lvl1pPr marL="0" indent="0" algn="ctr">
              <a:lnSpc>
                <a:spcPct val="125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82AB20-395F-4873-86BE-415865E53CA7}" type="datetimeFigureOut">
              <a:rPr lang="vi-VN" smtClean="0"/>
              <a:pPr/>
              <a:t>20/11/2023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D0EA40-6DC6-4B2F-94D1-4223285F9ACD}" type="slidenum">
              <a:rPr lang="vi-VN" smtClean="0"/>
              <a:pPr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6" y="228600"/>
            <a:ext cx="5711824" cy="89535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08126" y="1143000"/>
            <a:ext cx="6054724" cy="4541044"/>
          </a:xfrm>
          <a:ln w="76200">
            <a:solidFill>
              <a:schemeClr val="bg1"/>
            </a:solidFill>
          </a:ln>
          <a:effectLst>
            <a:outerShdw blurRad="88900" dist="50800" dir="5400000" algn="ctr" rotWithShape="0">
              <a:srgbClr val="000000">
                <a:alpha val="25000"/>
              </a:srgbClr>
            </a:outerShdw>
          </a:effectLst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6" y="5810250"/>
            <a:ext cx="5711824" cy="533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82AB20-395F-4873-86BE-415865E53CA7}" type="datetimeFigureOut">
              <a:rPr lang="vi-VN" smtClean="0"/>
              <a:pPr/>
              <a:t>20/11/2023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D0EA40-6DC6-4B2F-94D1-4223285F9ACD}" type="slidenum">
              <a:rPr lang="vi-VN" smtClean="0"/>
              <a:pPr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600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63347" y="6356350"/>
            <a:ext cx="2085975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B982AB20-395F-4873-86BE-415865E53CA7}" type="datetimeFigureOut">
              <a:rPr lang="vi-VN" smtClean="0"/>
              <a:pPr/>
              <a:t>20/11/2023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59165" y="6356350"/>
            <a:ext cx="2847975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43278" y="6356350"/>
            <a:ext cx="561975" cy="365125"/>
          </a:xfrm>
          <a:prstGeom prst="rect">
            <a:avLst/>
          </a:prstGeom>
        </p:spPr>
        <p:txBody>
          <a:bodyPr vert="horz" lIns="27432" tIns="45720" rIns="4572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4AD0EA40-6DC6-4B2F-94D1-4223285F9ACD}" type="slidenum">
              <a:rPr lang="vi-VN" smtClean="0"/>
              <a:pPr/>
              <a:t>‹#›</a:t>
            </a:fld>
            <a:endParaRPr lang="vi-VN"/>
          </a:p>
        </p:txBody>
      </p:sp>
      <p:sp>
        <p:nvSpPr>
          <p:cNvPr id="7" name="Oval 6"/>
          <p:cNvSpPr/>
          <p:nvPr/>
        </p:nvSpPr>
        <p:spPr>
          <a:xfrm>
            <a:off x="8457760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Oval 7"/>
          <p:cNvSpPr/>
          <p:nvPr/>
        </p:nvSpPr>
        <p:spPr>
          <a:xfrm>
            <a:off x="569119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lnSpc>
          <a:spcPts val="5800"/>
        </a:lnSpc>
        <a:spcBef>
          <a:spcPct val="0"/>
        </a:spcBef>
        <a:buNone/>
        <a:defRPr sz="5400" kern="1200">
          <a:solidFill>
            <a:schemeClr val="tx2"/>
          </a:solidFill>
          <a:effectLst>
            <a:outerShdw blurRad="63500" dist="38100" dir="5400000" algn="t" rotWithShape="0">
              <a:prstClr val="black">
                <a:alpha val="25000"/>
              </a:prstClr>
            </a:outerShdw>
          </a:effectLst>
          <a:latin typeface="+mn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2.xml"/><Relationship Id="rId1" Type="http://schemas.openxmlformats.org/officeDocument/2006/relationships/video" Target="NULL" TargetMode="External"/><Relationship Id="rId6" Type="http://schemas.openxmlformats.org/officeDocument/2006/relationships/image" Target="../media/image5.png"/><Relationship Id="rId5" Type="http://schemas.microsoft.com/office/2007/relationships/media" Target="../media/media1.mp3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7" Type="http://schemas.openxmlformats.org/officeDocument/2006/relationships/image" Target="../media/image1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oleObject" Target="../embeddings/oleObject1.bin"/><Relationship Id="rId4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3505200"/>
            <a:ext cx="6912768" cy="792088"/>
          </a:xfrm>
        </p:spPr>
        <p:txBody>
          <a:bodyPr/>
          <a:lstStyle/>
          <a:p>
            <a:r>
              <a:rPr lang="en-US" sz="4800" b="1" dirty="0" smtClean="0">
                <a:solidFill>
                  <a:srgbClr val="C00000"/>
                </a:solidFill>
              </a:rPr>
              <a:t/>
            </a:r>
            <a:br>
              <a:rPr lang="en-US" sz="4800" b="1" dirty="0" smtClean="0">
                <a:solidFill>
                  <a:srgbClr val="C00000"/>
                </a:solidFill>
              </a:rPr>
            </a:br>
            <a:r>
              <a:rPr lang="en-US" sz="4800" b="1" dirty="0">
                <a:solidFill>
                  <a:srgbClr val="C00000"/>
                </a:solidFill>
              </a:rPr>
              <a:t/>
            </a:r>
            <a:br>
              <a:rPr lang="en-US" sz="4800" b="1" dirty="0">
                <a:solidFill>
                  <a:srgbClr val="C00000"/>
                </a:solidFill>
              </a:rPr>
            </a:br>
            <a:r>
              <a:rPr lang="en-US" sz="4800" b="1" dirty="0" smtClean="0">
                <a:solidFill>
                  <a:srgbClr val="C00000"/>
                </a:solidFill>
              </a:rPr>
              <a:t/>
            </a:r>
            <a:br>
              <a:rPr lang="en-US" sz="4800" b="1" dirty="0" smtClean="0">
                <a:solidFill>
                  <a:srgbClr val="C00000"/>
                </a:solidFill>
              </a:rPr>
            </a:br>
            <a:r>
              <a:rPr lang="vi-VN" sz="4800" b="1" dirty="0" smtClean="0">
                <a:solidFill>
                  <a:srgbClr val="C00000"/>
                </a:solidFill>
              </a:rPr>
              <a:t>THỂ </a:t>
            </a:r>
            <a:r>
              <a:rPr lang="vi-VN" sz="4800" b="1" dirty="0">
                <a:solidFill>
                  <a:srgbClr val="C00000"/>
                </a:solidFill>
              </a:rPr>
              <a:t>DỤC LỚP </a:t>
            </a:r>
            <a:r>
              <a:rPr lang="vi-VN" sz="4800" b="1" dirty="0" smtClean="0">
                <a:solidFill>
                  <a:srgbClr val="C00000"/>
                </a:solidFill>
              </a:rPr>
              <a:t>2</a:t>
            </a:r>
            <a:r>
              <a:rPr lang="en-US" sz="4800" b="1" dirty="0" smtClean="0">
                <a:solidFill>
                  <a:srgbClr val="C00000"/>
                </a:solidFill>
              </a:rPr>
              <a:t/>
            </a:r>
            <a:br>
              <a:rPr lang="en-US" sz="4800" b="1" dirty="0" smtClean="0">
                <a:solidFill>
                  <a:srgbClr val="C00000"/>
                </a:solidFill>
              </a:rPr>
            </a:br>
            <a:r>
              <a:rPr lang="en-US" sz="2400" b="1" dirty="0" smtClean="0">
                <a:solidFill>
                  <a:srgbClr val="C00000"/>
                </a:solidFill>
              </a:rPr>
              <a:t>GV: </a:t>
            </a:r>
            <a:r>
              <a:rPr lang="en-US" sz="2400" b="1" dirty="0" err="1" smtClean="0">
                <a:solidFill>
                  <a:srgbClr val="C00000"/>
                </a:solidFill>
              </a:rPr>
              <a:t>Hoàng</a:t>
            </a:r>
            <a:r>
              <a:rPr lang="en-US" sz="2400" b="1" dirty="0" smtClean="0">
                <a:solidFill>
                  <a:srgbClr val="C00000"/>
                </a:solidFill>
              </a:rPr>
              <a:t> </a:t>
            </a:r>
            <a:r>
              <a:rPr lang="en-US" sz="2400" b="1" dirty="0" err="1" smtClean="0">
                <a:solidFill>
                  <a:srgbClr val="C00000"/>
                </a:solidFill>
              </a:rPr>
              <a:t>Văn</a:t>
            </a:r>
            <a:r>
              <a:rPr lang="en-US" sz="2400" b="1" dirty="0" smtClean="0">
                <a:solidFill>
                  <a:srgbClr val="C00000"/>
                </a:solidFill>
              </a:rPr>
              <a:t> </a:t>
            </a:r>
            <a:r>
              <a:rPr lang="en-US" sz="2400" b="1" dirty="0" err="1" smtClean="0">
                <a:solidFill>
                  <a:srgbClr val="C00000"/>
                </a:solidFill>
              </a:rPr>
              <a:t>Hiển</a:t>
            </a:r>
            <a:r>
              <a:rPr lang="en-US" sz="2400" b="1" dirty="0" smtClean="0">
                <a:solidFill>
                  <a:srgbClr val="C00000"/>
                </a:solidFill>
              </a:rPr>
              <a:t> </a:t>
            </a:r>
            <a:endParaRPr lang="vi-VN" sz="2400" b="1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4267200"/>
            <a:ext cx="8229600" cy="4525963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50000"/>
              </a:lnSpc>
              <a:buNone/>
            </a:pPr>
            <a:r>
              <a:rPr lang="en-US" sz="28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   </a:t>
            </a:r>
            <a:r>
              <a:rPr lang="vi-VN" sz="28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TUẦN </a:t>
            </a:r>
            <a:r>
              <a:rPr lang="en-US" sz="28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12</a:t>
            </a:r>
            <a:endParaRPr lang="vi-VN" sz="28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vi-VN" b="1" u="sng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>
                  <a:solidFill>
                    <a:srgbClr val="FFC000"/>
                  </a:solidFill>
                </a:uFill>
                <a:latin typeface="+mn-lt"/>
              </a:rPr>
              <a:t>CHỦ ĐỀ </a:t>
            </a:r>
            <a:r>
              <a:rPr lang="en-US" b="1" u="sng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>
                  <a:solidFill>
                    <a:srgbClr val="FFC000"/>
                  </a:solidFill>
                </a:uFill>
                <a:latin typeface="+mn-lt"/>
              </a:rPr>
              <a:t>2</a:t>
            </a:r>
            <a:r>
              <a:rPr lang="vi-VN" b="1" u="sng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>
                  <a:solidFill>
                    <a:srgbClr val="FFC000"/>
                  </a:solidFill>
                </a:uFill>
                <a:latin typeface="+mn-lt"/>
              </a:rPr>
              <a:t>: </a:t>
            </a:r>
            <a:r>
              <a:rPr lang="vi-VN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>
                  <a:solidFill>
                    <a:srgbClr val="FFC000"/>
                  </a:solidFill>
                </a:uFill>
                <a:latin typeface="+mn-lt"/>
              </a:rPr>
              <a:t>  </a:t>
            </a:r>
            <a:r>
              <a:rPr lang="en-US" sz="28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>
                  <a:solidFill>
                    <a:srgbClr val="FFC000"/>
                  </a:solidFill>
                </a:uFill>
                <a:latin typeface="+mn-lt"/>
              </a:rPr>
              <a:t>BÀI THỂ DỤC PHÁT TRIỂN CHUNG</a:t>
            </a:r>
            <a:endParaRPr lang="vi-VN" sz="2800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Fill>
                <a:solidFill>
                  <a:srgbClr val="FFC000"/>
                </a:solidFill>
              </a:uFill>
              <a:latin typeface="+mn-lt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2800" u="sng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Tiết</a:t>
            </a:r>
            <a:r>
              <a:rPr lang="en-US" sz="2800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23 :</a:t>
            </a:r>
            <a:r>
              <a:rPr lang="en-US" sz="28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en-US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ÔN BÀI THỂ DỤC PHÁT TRIỂN CHUNG</a:t>
            </a:r>
            <a:endParaRPr lang="vi-VN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743200" y="0"/>
            <a:ext cx="3352800" cy="29362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6009646"/>
      </p:ext>
    </p:extLst>
  </p:cSld>
  <p:clrMapOvr>
    <a:masterClrMapping/>
  </p:clrMapOvr>
  <p:transition spd="slow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052736"/>
          </a:xfrm>
        </p:spPr>
        <p:txBody>
          <a:bodyPr/>
          <a:lstStyle/>
          <a:p>
            <a:r>
              <a:rPr lang="vi-VN" sz="4400" b="1" dirty="0">
                <a:solidFill>
                  <a:srgbClr val="C00000"/>
                </a:solidFill>
              </a:rPr>
              <a:t>III. PHẦN KẾT THÚC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71600" y="1524000"/>
            <a:ext cx="7715200" cy="4054699"/>
          </a:xfrm>
        </p:spPr>
        <p:txBody>
          <a:bodyPr>
            <a:noAutofit/>
          </a:bodyPr>
          <a:lstStyle/>
          <a:p>
            <a:r>
              <a:rPr lang="vi-VN" b="1" dirty="0" smtClean="0">
                <a:solidFill>
                  <a:srgbClr val="7030A0"/>
                </a:solidFill>
                <a:latin typeface="+mn-lt"/>
              </a:rPr>
              <a:t>Thả lỏng:</a:t>
            </a:r>
          </a:p>
          <a:p>
            <a:pPr marL="0" indent="0">
              <a:buNone/>
            </a:pPr>
            <a:r>
              <a:rPr lang="en-US" sz="2000" dirty="0" smtClean="0">
                <a:solidFill>
                  <a:schemeClr val="tx1"/>
                </a:solidFill>
                <a:latin typeface="Times New Roman (Body)"/>
              </a:rPr>
              <a:t>         Rung </a:t>
            </a:r>
            <a:r>
              <a:rPr lang="en-US" sz="2000" dirty="0" err="1" smtClean="0">
                <a:solidFill>
                  <a:schemeClr val="tx1"/>
                </a:solidFill>
                <a:latin typeface="Times New Roman (Body)"/>
              </a:rPr>
              <a:t>lắc</a:t>
            </a:r>
            <a:r>
              <a:rPr lang="en-US" sz="2000" dirty="0" smtClean="0">
                <a:solidFill>
                  <a:schemeClr val="tx1"/>
                </a:solidFill>
                <a:latin typeface="Times New Roman (Body)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Times New Roman (Body)"/>
              </a:rPr>
              <a:t>cổ</a:t>
            </a:r>
            <a:r>
              <a:rPr lang="en-US" sz="2000" dirty="0" smtClean="0">
                <a:solidFill>
                  <a:schemeClr val="tx1"/>
                </a:solidFill>
                <a:latin typeface="Times New Roman (Body)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Times New Roman (Body)"/>
              </a:rPr>
              <a:t>tay</a:t>
            </a:r>
            <a:r>
              <a:rPr lang="en-US" sz="2000" dirty="0" smtClean="0">
                <a:solidFill>
                  <a:schemeClr val="tx1"/>
                </a:solidFill>
                <a:latin typeface="Times New Roman (Body)"/>
              </a:rPr>
              <a:t>, </a:t>
            </a:r>
            <a:r>
              <a:rPr lang="en-US" sz="2000" dirty="0" err="1" smtClean="0">
                <a:solidFill>
                  <a:schemeClr val="tx1"/>
                </a:solidFill>
                <a:latin typeface="Times New Roman (Body)"/>
              </a:rPr>
              <a:t>cổ</a:t>
            </a:r>
            <a:r>
              <a:rPr lang="en-US" sz="2000" dirty="0" smtClean="0">
                <a:solidFill>
                  <a:schemeClr val="tx1"/>
                </a:solidFill>
                <a:latin typeface="Times New Roman (Body)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Times New Roman (Body)"/>
              </a:rPr>
              <a:t>chân</a:t>
            </a:r>
            <a:r>
              <a:rPr lang="en-US" sz="2000" dirty="0" smtClean="0">
                <a:solidFill>
                  <a:schemeClr val="tx1"/>
                </a:solidFill>
                <a:latin typeface="Times New Roman (Body)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Times New Roman (Body)"/>
              </a:rPr>
              <a:t>kết</a:t>
            </a:r>
            <a:r>
              <a:rPr lang="en-US" sz="2000" dirty="0" smtClean="0">
                <a:solidFill>
                  <a:schemeClr val="tx1"/>
                </a:solidFill>
                <a:latin typeface="Times New Roman (Body)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Times New Roman (Body)"/>
              </a:rPr>
              <a:t>hợp</a:t>
            </a:r>
            <a:r>
              <a:rPr lang="en-US" sz="2000" dirty="0" smtClean="0">
                <a:solidFill>
                  <a:schemeClr val="tx1"/>
                </a:solidFill>
                <a:latin typeface="Times New Roman (Body)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Times New Roman (Body)"/>
              </a:rPr>
              <a:t>hít</a:t>
            </a:r>
            <a:r>
              <a:rPr lang="en-US" sz="2000" dirty="0" smtClean="0">
                <a:solidFill>
                  <a:schemeClr val="tx1"/>
                </a:solidFill>
                <a:latin typeface="Times New Roman (Body)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Times New Roman (Body)"/>
              </a:rPr>
              <a:t>thở</a:t>
            </a:r>
            <a:r>
              <a:rPr lang="en-US" sz="2000" dirty="0" smtClean="0">
                <a:solidFill>
                  <a:schemeClr val="tx1"/>
                </a:solidFill>
                <a:latin typeface="Times New Roman (Body)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Times New Roman (Body)"/>
              </a:rPr>
              <a:t>sâu</a:t>
            </a:r>
            <a:r>
              <a:rPr lang="en-US" sz="2000" dirty="0" smtClean="0">
                <a:solidFill>
                  <a:schemeClr val="tx1"/>
                </a:solidFill>
                <a:latin typeface="Times New Roman (Body)"/>
              </a:rPr>
              <a:t> 2 </a:t>
            </a:r>
            <a:r>
              <a:rPr lang="en-US" sz="2000" dirty="0" err="1" smtClean="0">
                <a:solidFill>
                  <a:schemeClr val="tx1"/>
                </a:solidFill>
                <a:latin typeface="Times New Roman (Body)"/>
              </a:rPr>
              <a:t>lần</a:t>
            </a:r>
            <a:r>
              <a:rPr lang="en-US" sz="2000" dirty="0" smtClean="0">
                <a:solidFill>
                  <a:schemeClr val="tx1"/>
                </a:solidFill>
                <a:latin typeface="Times New Roman (Body)"/>
              </a:rPr>
              <a:t> x 8 </a:t>
            </a:r>
            <a:r>
              <a:rPr lang="en-US" sz="2000" dirty="0" err="1" smtClean="0">
                <a:solidFill>
                  <a:schemeClr val="tx1"/>
                </a:solidFill>
                <a:latin typeface="Times New Roman (Body)"/>
              </a:rPr>
              <a:t>nhịp</a:t>
            </a:r>
            <a:r>
              <a:rPr lang="en-US" sz="2000" dirty="0" smtClean="0">
                <a:solidFill>
                  <a:schemeClr val="tx1"/>
                </a:solidFill>
                <a:latin typeface="Times New Roman (Body)"/>
              </a:rPr>
              <a:t>.</a:t>
            </a:r>
          </a:p>
          <a:p>
            <a:pPr marL="0" indent="0">
              <a:buNone/>
            </a:pPr>
            <a:endParaRPr lang="en-US" sz="2000" dirty="0" smtClean="0">
              <a:solidFill>
                <a:schemeClr val="tx1"/>
              </a:solidFill>
              <a:latin typeface="Times New Roman (Body)"/>
            </a:endParaRPr>
          </a:p>
          <a:p>
            <a:r>
              <a:rPr lang="vi-VN" sz="2000" b="1" dirty="0" smtClean="0">
                <a:solidFill>
                  <a:srgbClr val="7030A0"/>
                </a:solidFill>
                <a:latin typeface="Times New Roman (Body)"/>
              </a:rPr>
              <a:t>Củng </a:t>
            </a:r>
            <a:r>
              <a:rPr lang="vi-VN" sz="2000" b="1" dirty="0">
                <a:solidFill>
                  <a:srgbClr val="7030A0"/>
                </a:solidFill>
                <a:latin typeface="Times New Roman (Body)"/>
              </a:rPr>
              <a:t>cố</a:t>
            </a:r>
          </a:p>
          <a:p>
            <a:pPr marL="0" indent="0">
              <a:buNone/>
            </a:pPr>
            <a:r>
              <a:rPr lang="en-US" dirty="0" smtClean="0">
                <a:solidFill>
                  <a:schemeClr val="tx1"/>
                </a:solidFill>
                <a:latin typeface="+mn-lt"/>
              </a:rPr>
              <a:t>          </a:t>
            </a:r>
            <a:r>
              <a:rPr lang="vi-VN" dirty="0" smtClean="0">
                <a:solidFill>
                  <a:schemeClr val="tx1"/>
                </a:solidFill>
                <a:latin typeface="+mn-lt"/>
              </a:rPr>
              <a:t>Em </a:t>
            </a:r>
            <a:r>
              <a:rPr lang="vi-VN" dirty="0">
                <a:solidFill>
                  <a:schemeClr val="tx1"/>
                </a:solidFill>
                <a:latin typeface="+mn-lt"/>
              </a:rPr>
              <a:t>hãy nhắc lại nội dung của bài học ngày hôm </a:t>
            </a:r>
            <a:r>
              <a:rPr lang="vi-VN" dirty="0" smtClean="0">
                <a:solidFill>
                  <a:schemeClr val="tx1"/>
                </a:solidFill>
                <a:latin typeface="+mn-lt"/>
              </a:rPr>
              <a:t>nay</a:t>
            </a:r>
            <a:endParaRPr lang="en-US" dirty="0" smtClean="0">
              <a:solidFill>
                <a:schemeClr val="tx1"/>
              </a:solidFill>
              <a:latin typeface="+mn-lt"/>
            </a:endParaRPr>
          </a:p>
          <a:p>
            <a:pPr marL="0" indent="0">
              <a:buNone/>
            </a:pPr>
            <a:endParaRPr lang="en-US" sz="2000" dirty="0" smtClean="0">
              <a:solidFill>
                <a:srgbClr val="FF0000"/>
              </a:solidFill>
              <a:latin typeface="+mn-lt"/>
            </a:endParaRPr>
          </a:p>
          <a:p>
            <a:r>
              <a:rPr lang="nl-NL" sz="2000" b="1" dirty="0" smtClean="0">
                <a:solidFill>
                  <a:srgbClr val="7030A0"/>
                </a:solidFill>
              </a:rPr>
              <a:t>Nhận xét, đánh giá chung của buổi học. </a:t>
            </a:r>
          </a:p>
          <a:p>
            <a:pPr>
              <a:buNone/>
            </a:pPr>
            <a:endParaRPr lang="vi-VN" sz="2000" dirty="0" smtClean="0">
              <a:solidFill>
                <a:srgbClr val="FF0000"/>
              </a:solidFill>
            </a:endParaRPr>
          </a:p>
          <a:p>
            <a:r>
              <a:rPr lang="en-US" b="1" dirty="0" err="1" smtClean="0">
                <a:solidFill>
                  <a:srgbClr val="7030A0"/>
                </a:solidFill>
                <a:latin typeface="+mn-lt"/>
              </a:rPr>
              <a:t>Dặn</a:t>
            </a:r>
            <a:r>
              <a:rPr lang="en-US" b="1" dirty="0" smtClean="0">
                <a:solidFill>
                  <a:srgbClr val="7030A0"/>
                </a:solidFill>
                <a:latin typeface="+mn-lt"/>
              </a:rPr>
              <a:t> </a:t>
            </a:r>
            <a:r>
              <a:rPr lang="en-US" b="1" dirty="0" err="1" smtClean="0">
                <a:solidFill>
                  <a:srgbClr val="7030A0"/>
                </a:solidFill>
                <a:latin typeface="+mn-lt"/>
              </a:rPr>
              <a:t>dò</a:t>
            </a:r>
            <a:r>
              <a:rPr lang="en-US" b="1" dirty="0" smtClean="0">
                <a:solidFill>
                  <a:srgbClr val="7030A0"/>
                </a:solidFill>
                <a:latin typeface="+mn-lt"/>
              </a:rPr>
              <a:t> </a:t>
            </a:r>
            <a:r>
              <a:rPr lang="en-US" b="1" dirty="0" err="1" smtClean="0">
                <a:solidFill>
                  <a:srgbClr val="7030A0"/>
                </a:solidFill>
                <a:latin typeface="+mn-lt"/>
              </a:rPr>
              <a:t>và</a:t>
            </a:r>
            <a:r>
              <a:rPr lang="en-US" b="1" dirty="0" smtClean="0">
                <a:solidFill>
                  <a:srgbClr val="7030A0"/>
                </a:solidFill>
                <a:latin typeface="+mn-lt"/>
              </a:rPr>
              <a:t> </a:t>
            </a:r>
            <a:r>
              <a:rPr lang="en-US" b="1" dirty="0" err="1" smtClean="0">
                <a:solidFill>
                  <a:srgbClr val="7030A0"/>
                </a:solidFill>
                <a:latin typeface="+mn-lt"/>
              </a:rPr>
              <a:t>làm</a:t>
            </a:r>
            <a:r>
              <a:rPr lang="en-US" b="1" dirty="0" smtClean="0">
                <a:solidFill>
                  <a:srgbClr val="7030A0"/>
                </a:solidFill>
                <a:latin typeface="+mn-lt"/>
              </a:rPr>
              <a:t> </a:t>
            </a:r>
            <a:r>
              <a:rPr lang="en-US" b="1" dirty="0" err="1" smtClean="0">
                <a:solidFill>
                  <a:srgbClr val="7030A0"/>
                </a:solidFill>
                <a:latin typeface="+mn-lt"/>
              </a:rPr>
              <a:t>thủ</a:t>
            </a:r>
            <a:r>
              <a:rPr lang="en-US" b="1" dirty="0" smtClean="0">
                <a:solidFill>
                  <a:srgbClr val="7030A0"/>
                </a:solidFill>
                <a:latin typeface="+mn-lt"/>
              </a:rPr>
              <a:t> </a:t>
            </a:r>
            <a:r>
              <a:rPr lang="en-US" b="1" dirty="0" err="1" smtClean="0">
                <a:solidFill>
                  <a:srgbClr val="7030A0"/>
                </a:solidFill>
                <a:latin typeface="+mn-lt"/>
              </a:rPr>
              <a:t>tục</a:t>
            </a:r>
            <a:r>
              <a:rPr lang="en-US" b="1" dirty="0" smtClean="0">
                <a:solidFill>
                  <a:srgbClr val="7030A0"/>
                </a:solidFill>
                <a:latin typeface="+mn-lt"/>
              </a:rPr>
              <a:t> </a:t>
            </a:r>
            <a:r>
              <a:rPr lang="en-US" b="1" dirty="0" err="1" smtClean="0">
                <a:solidFill>
                  <a:srgbClr val="7030A0"/>
                </a:solidFill>
                <a:latin typeface="+mn-lt"/>
              </a:rPr>
              <a:t>xuống</a:t>
            </a:r>
            <a:r>
              <a:rPr lang="en-US" b="1" dirty="0" smtClean="0">
                <a:solidFill>
                  <a:srgbClr val="7030A0"/>
                </a:solidFill>
                <a:latin typeface="+mn-lt"/>
              </a:rPr>
              <a:t> </a:t>
            </a:r>
            <a:r>
              <a:rPr lang="en-US" b="1" dirty="0" err="1" smtClean="0">
                <a:solidFill>
                  <a:srgbClr val="7030A0"/>
                </a:solidFill>
                <a:latin typeface="+mn-lt"/>
              </a:rPr>
              <a:t>lớp</a:t>
            </a:r>
            <a:r>
              <a:rPr lang="en-US" b="1" dirty="0" smtClean="0">
                <a:solidFill>
                  <a:srgbClr val="7030A0"/>
                </a:solidFill>
                <a:latin typeface="+mn-lt"/>
              </a:rPr>
              <a:t>.</a:t>
            </a:r>
            <a:endParaRPr lang="vi-VN" b="1" dirty="0">
              <a:solidFill>
                <a:srgbClr val="7030A0"/>
              </a:solidFill>
              <a:latin typeface="+mn-lt"/>
            </a:endParaRPr>
          </a:p>
          <a:p>
            <a:pPr marL="0" indent="0" algn="just">
              <a:buNone/>
            </a:pPr>
            <a:r>
              <a:rPr lang="vi-VN" sz="2000" dirty="0">
                <a:solidFill>
                  <a:srgbClr val="FF0000"/>
                </a:solidFill>
                <a:latin typeface="+mn-lt"/>
              </a:rPr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xmlns="" val="1266620370"/>
      </p:ext>
    </p:extLst>
  </p:cSld>
  <p:clrMapOvr>
    <a:masterClrMapping/>
  </p:clrMapOvr>
  <p:transition spd="slow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1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4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746" name="Rectangle 2"/>
          <p:cNvSpPr>
            <a:spLocks noChangeArrowheads="1"/>
          </p:cNvSpPr>
          <p:nvPr/>
        </p:nvSpPr>
        <p:spPr bwMode="auto">
          <a:xfrm>
            <a:off x="609600" y="762000"/>
            <a:ext cx="8229600" cy="5410200"/>
          </a:xfrm>
          <a:prstGeom prst="rect">
            <a:avLst/>
          </a:prstGeom>
          <a:solidFill>
            <a:srgbClr val="FFFFFF"/>
          </a:solidFill>
          <a:ln w="38100" cmpd="dbl">
            <a:solidFill>
              <a:srgbClr val="0000FF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59747" name="WordArt 3"/>
          <p:cNvSpPr>
            <a:spLocks noChangeArrowheads="1" noChangeShapeType="1" noTextEdit="1"/>
          </p:cNvSpPr>
          <p:nvPr/>
        </p:nvSpPr>
        <p:spPr bwMode="auto">
          <a:xfrm>
            <a:off x="990600" y="762000"/>
            <a:ext cx="7543800" cy="1447800"/>
          </a:xfrm>
          <a:prstGeom prst="rect">
            <a:avLst/>
          </a:prstGeom>
        </p:spPr>
        <p:txBody>
          <a:bodyPr wrap="none" fromWordArt="1">
            <a:prstTxWarp prst="textDoubleWave1">
              <a:avLst>
                <a:gd name="adj1" fmla="val 6500"/>
                <a:gd name="adj2" fmla="val 0"/>
              </a:avLst>
            </a:prstTxWarp>
          </a:bodyPr>
          <a:lstStyle/>
          <a:p>
            <a:pPr algn="ctr"/>
            <a:r>
              <a:rPr lang="en-US" sz="3600" b="1" kern="10" smtClean="0">
                <a:ln w="19050">
                  <a:solidFill>
                    <a:srgbClr val="00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 (Body)"/>
              </a:rPr>
              <a:t>Xin chào và  hẹn gặp lại các em vào tiết học sau</a:t>
            </a:r>
            <a:endParaRPr lang="en-US" sz="3600" b="1" kern="10">
              <a:ln w="19050">
                <a:solidFill>
                  <a:srgbClr val="00CCFF"/>
                </a:solidFill>
                <a:round/>
                <a:headEnd/>
                <a:tailEnd/>
              </a:ln>
              <a:solidFill>
                <a:srgbClr val="0066CC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Times New Roman (Body)"/>
            </a:endParaRPr>
          </a:p>
        </p:txBody>
      </p:sp>
      <p:pic>
        <p:nvPicPr>
          <p:cNvPr id="159752" name="Picture 8" descr="party_animals_e0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52600" y="3200400"/>
            <a:ext cx="5791200" cy="251460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7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597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7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12" dur="2000"/>
                                        <p:tgtEl>
                                          <p:spTgt spid="1597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9747" grpId="0" animBg="1"/>
      <p:bldP spid="159747" grpId="1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Content Placeholder 10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431214488"/>
              </p:ext>
            </p:extLst>
          </p:nvPr>
        </p:nvGraphicFramePr>
        <p:xfrm>
          <a:off x="573316" y="0"/>
          <a:ext cx="8188141" cy="652261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xmlns="" val="360746931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1" grpId="0">
        <p:bldAsOne/>
      </p:bldGraphic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93203" y="0"/>
            <a:ext cx="8229600" cy="864096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vi-VN" sz="4000" b="1" dirty="0">
                <a:solidFill>
                  <a:srgbClr val="C00000"/>
                </a:solidFill>
                <a:latin typeface="+mn-lt"/>
              </a:rPr>
              <a:t/>
            </a:r>
            <a:br>
              <a:rPr lang="vi-VN" sz="4000" b="1" dirty="0">
                <a:solidFill>
                  <a:srgbClr val="C00000"/>
                </a:solidFill>
                <a:latin typeface="+mn-lt"/>
              </a:rPr>
            </a:br>
            <a:r>
              <a:rPr lang="vi-VN" sz="4000" b="1" dirty="0">
                <a:solidFill>
                  <a:srgbClr val="C00000"/>
                </a:solidFill>
                <a:latin typeface="+mn-lt"/>
              </a:rPr>
              <a:t/>
            </a:r>
            <a:br>
              <a:rPr lang="vi-VN" sz="4000" b="1" dirty="0">
                <a:solidFill>
                  <a:srgbClr val="C00000"/>
                </a:solidFill>
                <a:latin typeface="+mn-lt"/>
              </a:rPr>
            </a:br>
            <a:r>
              <a:rPr lang="vi-VN" sz="4000" b="1" dirty="0">
                <a:solidFill>
                  <a:srgbClr val="C00000"/>
                </a:solidFill>
                <a:latin typeface="+mn-lt"/>
              </a:rPr>
              <a:t/>
            </a:r>
            <a:br>
              <a:rPr lang="vi-VN" sz="4000" b="1" dirty="0">
                <a:solidFill>
                  <a:srgbClr val="C00000"/>
                </a:solidFill>
                <a:latin typeface="+mn-lt"/>
              </a:rPr>
            </a:br>
            <a:r>
              <a:rPr lang="vi-VN" sz="4000" b="1" dirty="0">
                <a:solidFill>
                  <a:srgbClr val="C00000"/>
                </a:solidFill>
                <a:latin typeface="+mn-lt"/>
              </a:rPr>
              <a:t>I. PHẦN MỞ ĐẦU</a:t>
            </a:r>
            <a:endParaRPr lang="vi-VN" sz="3200" b="1" dirty="0">
              <a:solidFill>
                <a:srgbClr val="C00000"/>
              </a:solidFill>
              <a:latin typeface="+mn-lt"/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685800" y="838200"/>
            <a:ext cx="8229600" cy="4525963"/>
          </a:xfrm>
        </p:spPr>
        <p:txBody>
          <a:bodyPr/>
          <a:lstStyle/>
          <a:p>
            <a:pPr marL="0" indent="0">
              <a:buNone/>
            </a:pPr>
            <a:r>
              <a:rPr lang="vi-VN" dirty="0">
                <a:solidFill>
                  <a:srgbClr val="C00000"/>
                </a:solidFill>
                <a:latin typeface="+mn-lt"/>
              </a:rPr>
              <a:t>1, KHỞI ĐỘNG</a:t>
            </a:r>
          </a:p>
          <a:p>
            <a:pPr marL="0" indent="0">
              <a:lnSpc>
                <a:spcPct val="105000"/>
              </a:lnSpc>
              <a:spcAft>
                <a:spcPts val="800"/>
              </a:spcAft>
              <a:buNone/>
            </a:pPr>
            <a:r>
              <a:rPr lang="en-US" sz="3200" dirty="0">
                <a:solidFill>
                  <a:srgbClr val="00B05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- GV </a:t>
            </a:r>
            <a:r>
              <a:rPr lang="en-US" sz="3200" dirty="0" err="1">
                <a:solidFill>
                  <a:srgbClr val="00B05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hướng</a:t>
            </a:r>
            <a:r>
              <a:rPr lang="en-US" sz="3200" dirty="0">
                <a:solidFill>
                  <a:srgbClr val="00B05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B05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dẫn</a:t>
            </a:r>
            <a:r>
              <a:rPr lang="en-US" sz="3200" dirty="0" smtClean="0">
                <a:solidFill>
                  <a:srgbClr val="00B05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B05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cho</a:t>
            </a:r>
            <a:r>
              <a:rPr lang="en-US" sz="3200" dirty="0" smtClean="0">
                <a:solidFill>
                  <a:srgbClr val="00B05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B05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học</a:t>
            </a:r>
            <a:r>
              <a:rPr lang="en-US" sz="3200" dirty="0" smtClean="0">
                <a:solidFill>
                  <a:srgbClr val="00B05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B05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sinh</a:t>
            </a:r>
            <a:r>
              <a:rPr lang="en-US" sz="3200" dirty="0" smtClean="0">
                <a:solidFill>
                  <a:srgbClr val="00B05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B05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chơi</a:t>
            </a:r>
            <a:r>
              <a:rPr lang="en-US" sz="3200" dirty="0" smtClean="0">
                <a:solidFill>
                  <a:srgbClr val="00B05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B05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trò</a:t>
            </a:r>
            <a:r>
              <a:rPr lang="en-US" sz="3200" dirty="0" smtClean="0">
                <a:solidFill>
                  <a:srgbClr val="00B05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B05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chơi</a:t>
            </a:r>
            <a:endParaRPr lang="en-US" sz="3200" dirty="0">
              <a:solidFill>
                <a:srgbClr val="00B050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  <a:p>
            <a:endParaRPr lang="en-US" dirty="0" smtClean="0"/>
          </a:p>
          <a:p>
            <a:endParaRPr lang="vi-VN" dirty="0"/>
          </a:p>
        </p:txBody>
      </p:sp>
      <p:pic>
        <p:nvPicPr>
          <p:cNvPr id="10" name="Content Placeholder 6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2296" r="10725"/>
          <a:stretch/>
        </p:blipFill>
        <p:spPr>
          <a:xfrm>
            <a:off x="899592" y="2036342"/>
            <a:ext cx="7416823" cy="4248471"/>
          </a:xfrm>
          <a:prstGeom prst="rect">
            <a:avLst/>
          </a:prstGeom>
        </p:spPr>
      </p:pic>
      <p:pic>
        <p:nvPicPr>
          <p:cNvPr id="2" name="TapTheDucBuoiSang-BeBaoNgu-5598455">
            <a:hlinkClick r:id="" action="ppaction://media"/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:p14="http://schemas.microsoft.com/office/powerpoint/2010/main" xmlns="" r:embed="rId5"/>
              </p:ext>
            </p:extLst>
          </p:nvPr>
        </p:nvPicPr>
        <p:blipFill>
          <a:blip r:embed="rId6" cstate="print"/>
          <a:stretch>
            <a:fillRect/>
          </a:stretch>
        </p:blipFill>
        <p:spPr>
          <a:xfrm>
            <a:off x="7706815" y="5675213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322526039"/>
      </p:ext>
    </p:extLst>
  </p:cSld>
  <p:clrMapOvr>
    <a:masterClrMapping/>
  </p:clrMapOvr>
  <p:transition spd="slow"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2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2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video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3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  <p:bldLst>
      <p:bldP spid="4" grpId="0"/>
      <p:bldP spid="9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0"/>
            <a:ext cx="8229600" cy="4525963"/>
          </a:xfrm>
        </p:spPr>
        <p:txBody>
          <a:bodyPr/>
          <a:lstStyle/>
          <a:p>
            <a:pPr marL="0" indent="0">
              <a:buNone/>
            </a:pPr>
            <a:endParaRPr lang="en-US" dirty="0" smtClean="0">
              <a:solidFill>
                <a:srgbClr val="C00000"/>
              </a:solidFill>
              <a:latin typeface="+mn-lt"/>
            </a:endParaRPr>
          </a:p>
          <a:p>
            <a:pPr marL="0" indent="0">
              <a:buNone/>
            </a:pPr>
            <a:r>
              <a:rPr lang="vi-VN" dirty="0" smtClean="0">
                <a:solidFill>
                  <a:srgbClr val="C00000"/>
                </a:solidFill>
                <a:latin typeface="+mn-lt"/>
              </a:rPr>
              <a:t>2</a:t>
            </a:r>
            <a:r>
              <a:rPr lang="vi-VN" dirty="0">
                <a:solidFill>
                  <a:srgbClr val="C00000"/>
                </a:solidFill>
                <a:latin typeface="+mn-lt"/>
              </a:rPr>
              <a:t>. TRÒ CHƠI BỔ TRỢ KHỞI </a:t>
            </a:r>
            <a:r>
              <a:rPr lang="vi-VN" dirty="0" smtClean="0">
                <a:solidFill>
                  <a:srgbClr val="C00000"/>
                </a:solidFill>
                <a:latin typeface="+mn-lt"/>
              </a:rPr>
              <a:t>ĐỘN</a:t>
            </a:r>
            <a:r>
              <a:rPr lang="en-US" dirty="0" smtClean="0">
                <a:solidFill>
                  <a:srgbClr val="C00000"/>
                </a:solidFill>
                <a:latin typeface="+mn-lt"/>
              </a:rPr>
              <a:t>G:</a:t>
            </a:r>
          </a:p>
          <a:p>
            <a:pPr marL="0" indent="0">
              <a:buNone/>
            </a:pPr>
            <a:r>
              <a:rPr lang="en-US" dirty="0" smtClean="0">
                <a:solidFill>
                  <a:srgbClr val="FF0000"/>
                </a:solidFill>
                <a:latin typeface="+mn-lt"/>
              </a:rPr>
              <a:t>     </a:t>
            </a:r>
            <a:r>
              <a:rPr lang="vi-VN" dirty="0" smtClean="0">
                <a:solidFill>
                  <a:srgbClr val="0070C0"/>
                </a:solidFill>
                <a:latin typeface="+mn-lt"/>
              </a:rPr>
              <a:t>- </a:t>
            </a:r>
            <a:r>
              <a:rPr lang="vi-VN" dirty="0">
                <a:solidFill>
                  <a:srgbClr val="0070C0"/>
                </a:solidFill>
                <a:latin typeface="+mn-lt"/>
              </a:rPr>
              <a:t>Trò chơi </a:t>
            </a:r>
            <a:r>
              <a:rPr lang="en-US" dirty="0" smtClean="0">
                <a:solidFill>
                  <a:srgbClr val="0070C0"/>
                </a:solidFill>
                <a:latin typeface="+mn-lt"/>
              </a:rPr>
              <a:t>“</a:t>
            </a:r>
            <a:r>
              <a:rPr lang="en-US" dirty="0" err="1" smtClean="0">
                <a:solidFill>
                  <a:srgbClr val="0070C0"/>
                </a:solidFill>
                <a:latin typeface="+mn-lt"/>
              </a:rPr>
              <a:t>Kết</a:t>
            </a:r>
            <a:r>
              <a:rPr lang="en-US" dirty="0" smtClean="0">
                <a:solidFill>
                  <a:srgbClr val="0070C0"/>
                </a:solidFill>
                <a:latin typeface="+mn-lt"/>
              </a:rPr>
              <a:t> </a:t>
            </a:r>
            <a:r>
              <a:rPr lang="en-US" dirty="0" err="1" smtClean="0">
                <a:solidFill>
                  <a:srgbClr val="0070C0"/>
                </a:solidFill>
                <a:latin typeface="+mn-lt"/>
              </a:rPr>
              <a:t>bạn</a:t>
            </a:r>
            <a:r>
              <a:rPr lang="en-US" dirty="0" smtClean="0">
                <a:solidFill>
                  <a:srgbClr val="0070C0"/>
                </a:solidFill>
                <a:latin typeface="+mn-lt"/>
              </a:rPr>
              <a:t>”</a:t>
            </a:r>
            <a:endParaRPr lang="vi-VN" dirty="0">
              <a:solidFill>
                <a:srgbClr val="0070C0"/>
              </a:solidFill>
              <a:latin typeface="+mn-lt"/>
            </a:endParaRPr>
          </a:p>
        </p:txBody>
      </p:sp>
      <p:pic>
        <p:nvPicPr>
          <p:cNvPr id="4" name="Picture 3" descr="TC kết bạn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2636" y="1905000"/>
            <a:ext cx="9091364" cy="4953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1666660272"/>
      </p:ext>
    </p:extLst>
  </p:cSld>
  <p:clrMapOvr>
    <a:masterClrMapping/>
  </p:clrMapOvr>
  <p:transition spd="slow"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9552" y="980728"/>
            <a:ext cx="8229600" cy="5616624"/>
          </a:xfrm>
        </p:spPr>
        <p:txBody>
          <a:bodyPr>
            <a:normAutofit/>
          </a:bodyPr>
          <a:lstStyle/>
          <a:p>
            <a:r>
              <a:rPr lang="vi-VN" b="1" u="sng" dirty="0">
                <a:solidFill>
                  <a:srgbClr val="C00000"/>
                </a:solidFill>
                <a:latin typeface="+mn-lt"/>
              </a:rPr>
              <a:t>KIẾN THỨC</a:t>
            </a:r>
          </a:p>
          <a:p>
            <a:pPr marL="0" indent="0">
              <a:buNone/>
            </a:pPr>
            <a:r>
              <a:rPr lang="vi-VN" dirty="0">
                <a:solidFill>
                  <a:srgbClr val="0070C0"/>
                </a:solidFill>
                <a:latin typeface="+mn-lt"/>
              </a:rPr>
              <a:t>Ôn </a:t>
            </a:r>
            <a:r>
              <a:rPr lang="en-US" dirty="0" smtClean="0">
                <a:solidFill>
                  <a:srgbClr val="0070C0"/>
                </a:solidFill>
                <a:latin typeface="+mn-lt"/>
              </a:rPr>
              <a:t>: </a:t>
            </a:r>
            <a:r>
              <a:rPr lang="en-US" dirty="0" err="1" smtClean="0">
                <a:solidFill>
                  <a:srgbClr val="0070C0"/>
                </a:solidFill>
                <a:latin typeface="+mn-lt"/>
              </a:rPr>
              <a:t>Động</a:t>
            </a:r>
            <a:r>
              <a:rPr lang="en-US" dirty="0" smtClean="0">
                <a:solidFill>
                  <a:srgbClr val="0070C0"/>
                </a:solidFill>
                <a:latin typeface="+mn-lt"/>
              </a:rPr>
              <a:t> </a:t>
            </a:r>
            <a:r>
              <a:rPr lang="en-US" dirty="0" err="1" smtClean="0">
                <a:solidFill>
                  <a:srgbClr val="0070C0"/>
                </a:solidFill>
                <a:latin typeface="+mn-lt"/>
              </a:rPr>
              <a:t>tác</a:t>
            </a:r>
            <a:r>
              <a:rPr lang="en-US" dirty="0" smtClean="0">
                <a:solidFill>
                  <a:srgbClr val="0070C0"/>
                </a:solidFill>
                <a:latin typeface="+mn-lt"/>
              </a:rPr>
              <a:t> : </a:t>
            </a:r>
            <a:r>
              <a:rPr lang="en-US" dirty="0" err="1" smtClean="0">
                <a:solidFill>
                  <a:srgbClr val="0070C0"/>
                </a:solidFill>
                <a:latin typeface="+mn-lt"/>
              </a:rPr>
              <a:t>Vươn</a:t>
            </a:r>
            <a:r>
              <a:rPr lang="en-US" dirty="0" smtClean="0">
                <a:solidFill>
                  <a:srgbClr val="0070C0"/>
                </a:solidFill>
                <a:latin typeface="+mn-lt"/>
              </a:rPr>
              <a:t> </a:t>
            </a:r>
            <a:r>
              <a:rPr lang="en-US" dirty="0" err="1" smtClean="0">
                <a:solidFill>
                  <a:srgbClr val="0070C0"/>
                </a:solidFill>
                <a:latin typeface="+mn-lt"/>
              </a:rPr>
              <a:t>thở</a:t>
            </a:r>
            <a:r>
              <a:rPr lang="en-US" dirty="0">
                <a:solidFill>
                  <a:srgbClr val="0070C0"/>
                </a:solidFill>
                <a:latin typeface="+mn-lt"/>
              </a:rPr>
              <a:t>,</a:t>
            </a:r>
            <a:r>
              <a:rPr lang="en-US" dirty="0" smtClean="0">
                <a:solidFill>
                  <a:srgbClr val="0070C0"/>
                </a:solidFill>
                <a:latin typeface="+mn-lt"/>
              </a:rPr>
              <a:t> </a:t>
            </a:r>
            <a:r>
              <a:rPr lang="en-US" dirty="0" err="1" smtClean="0">
                <a:solidFill>
                  <a:srgbClr val="0070C0"/>
                </a:solidFill>
                <a:latin typeface="+mn-lt"/>
              </a:rPr>
              <a:t>Tay</a:t>
            </a:r>
            <a:r>
              <a:rPr lang="en-US" dirty="0" smtClean="0">
                <a:solidFill>
                  <a:srgbClr val="0070C0"/>
                </a:solidFill>
                <a:latin typeface="+mn-lt"/>
              </a:rPr>
              <a:t>, </a:t>
            </a:r>
            <a:r>
              <a:rPr lang="en-US" dirty="0" err="1" smtClean="0">
                <a:solidFill>
                  <a:srgbClr val="0070C0"/>
                </a:solidFill>
                <a:latin typeface="+mn-lt"/>
              </a:rPr>
              <a:t>Chân</a:t>
            </a:r>
            <a:r>
              <a:rPr lang="en-US" dirty="0" smtClean="0">
                <a:solidFill>
                  <a:srgbClr val="0070C0"/>
                </a:solidFill>
                <a:latin typeface="+mn-lt"/>
              </a:rPr>
              <a:t>, </a:t>
            </a:r>
            <a:r>
              <a:rPr lang="en-US" dirty="0" err="1" smtClean="0">
                <a:solidFill>
                  <a:srgbClr val="0070C0"/>
                </a:solidFill>
                <a:latin typeface="+mn-lt"/>
              </a:rPr>
              <a:t>Lườn</a:t>
            </a:r>
            <a:r>
              <a:rPr lang="en-US" dirty="0" smtClean="0">
                <a:solidFill>
                  <a:srgbClr val="0070C0"/>
                </a:solidFill>
                <a:latin typeface="+mn-lt"/>
              </a:rPr>
              <a:t>, </a:t>
            </a:r>
            <a:r>
              <a:rPr lang="en-US" dirty="0" err="1" smtClean="0">
                <a:solidFill>
                  <a:srgbClr val="0070C0"/>
                </a:solidFill>
                <a:latin typeface="+mn-lt"/>
              </a:rPr>
              <a:t>Bụng</a:t>
            </a:r>
            <a:r>
              <a:rPr lang="en-US" dirty="0" smtClean="0">
                <a:solidFill>
                  <a:srgbClr val="0070C0"/>
                </a:solidFill>
                <a:latin typeface="+mn-lt"/>
              </a:rPr>
              <a:t>, </a:t>
            </a:r>
            <a:r>
              <a:rPr lang="en-US" dirty="0" err="1" smtClean="0">
                <a:solidFill>
                  <a:srgbClr val="0070C0"/>
                </a:solidFill>
                <a:latin typeface="+mn-lt"/>
              </a:rPr>
              <a:t>Phối</a:t>
            </a:r>
            <a:r>
              <a:rPr lang="en-US" dirty="0" smtClean="0">
                <a:solidFill>
                  <a:srgbClr val="0070C0"/>
                </a:solidFill>
                <a:latin typeface="+mn-lt"/>
              </a:rPr>
              <a:t> </a:t>
            </a:r>
            <a:r>
              <a:rPr lang="en-US" dirty="0" err="1" smtClean="0">
                <a:solidFill>
                  <a:srgbClr val="0070C0"/>
                </a:solidFill>
                <a:latin typeface="+mn-lt"/>
              </a:rPr>
              <a:t>hợp</a:t>
            </a:r>
            <a:r>
              <a:rPr lang="en-US" dirty="0" smtClean="0">
                <a:solidFill>
                  <a:srgbClr val="0070C0"/>
                </a:solidFill>
                <a:latin typeface="+mn-lt"/>
              </a:rPr>
              <a:t>, </a:t>
            </a:r>
            <a:r>
              <a:rPr lang="en-US" dirty="0" err="1" smtClean="0">
                <a:solidFill>
                  <a:srgbClr val="0070C0"/>
                </a:solidFill>
                <a:latin typeface="+mn-lt"/>
              </a:rPr>
              <a:t>Nhảy</a:t>
            </a:r>
            <a:r>
              <a:rPr lang="en-US" dirty="0" smtClean="0">
                <a:solidFill>
                  <a:srgbClr val="0070C0"/>
                </a:solidFill>
                <a:latin typeface="+mn-lt"/>
              </a:rPr>
              <a:t>, </a:t>
            </a:r>
            <a:r>
              <a:rPr lang="en-US" dirty="0" err="1" smtClean="0">
                <a:solidFill>
                  <a:srgbClr val="0070C0"/>
                </a:solidFill>
                <a:latin typeface="+mn-lt"/>
              </a:rPr>
              <a:t>Điều</a:t>
            </a:r>
            <a:r>
              <a:rPr lang="en-US" dirty="0" smtClean="0">
                <a:solidFill>
                  <a:srgbClr val="0070C0"/>
                </a:solidFill>
                <a:latin typeface="+mn-lt"/>
              </a:rPr>
              <a:t> </a:t>
            </a:r>
            <a:r>
              <a:rPr lang="en-US" dirty="0" err="1" smtClean="0">
                <a:solidFill>
                  <a:srgbClr val="0070C0"/>
                </a:solidFill>
                <a:latin typeface="+mn-lt"/>
              </a:rPr>
              <a:t>hòa</a:t>
            </a:r>
            <a:r>
              <a:rPr lang="en-US" dirty="0" smtClean="0">
                <a:solidFill>
                  <a:srgbClr val="0070C0"/>
                </a:solidFill>
                <a:latin typeface="+mn-lt"/>
              </a:rPr>
              <a:t> </a:t>
            </a:r>
            <a:r>
              <a:rPr lang="en-US" dirty="0" err="1" smtClean="0">
                <a:solidFill>
                  <a:srgbClr val="0070C0"/>
                </a:solidFill>
                <a:latin typeface="+mn-lt"/>
              </a:rPr>
              <a:t>của</a:t>
            </a:r>
            <a:r>
              <a:rPr lang="en-US" dirty="0" smtClean="0">
                <a:solidFill>
                  <a:srgbClr val="0070C0"/>
                </a:solidFill>
                <a:latin typeface="+mn-lt"/>
              </a:rPr>
              <a:t> </a:t>
            </a:r>
            <a:r>
              <a:rPr lang="en-US" dirty="0" err="1" smtClean="0">
                <a:solidFill>
                  <a:srgbClr val="0070C0"/>
                </a:solidFill>
                <a:latin typeface="+mn-lt"/>
              </a:rPr>
              <a:t>Bài</a:t>
            </a:r>
            <a:r>
              <a:rPr lang="en-US" dirty="0" smtClean="0">
                <a:solidFill>
                  <a:srgbClr val="0070C0"/>
                </a:solidFill>
                <a:latin typeface="+mn-lt"/>
              </a:rPr>
              <a:t> TDPTC.</a:t>
            </a:r>
            <a:endParaRPr lang="vi-VN" dirty="0">
              <a:solidFill>
                <a:srgbClr val="0070C0"/>
              </a:solidFill>
              <a:latin typeface="+mn-lt"/>
            </a:endParaRPr>
          </a:p>
          <a:p>
            <a:pPr marL="0" indent="0">
              <a:buNone/>
            </a:pPr>
            <a:r>
              <a:rPr lang="en-US" sz="2200" dirty="0" err="1" smtClean="0">
                <a:solidFill>
                  <a:srgbClr val="0070C0"/>
                </a:solidFill>
                <a:latin typeface="+mn-lt"/>
              </a:rPr>
              <a:t>Gv</a:t>
            </a:r>
            <a:r>
              <a:rPr lang="en-US" sz="2200" dirty="0" smtClean="0">
                <a:solidFill>
                  <a:srgbClr val="0070C0"/>
                </a:solidFill>
                <a:latin typeface="+mn-lt"/>
              </a:rPr>
              <a:t> </a:t>
            </a:r>
            <a:r>
              <a:rPr lang="en-US" sz="2200" dirty="0" err="1" smtClean="0">
                <a:solidFill>
                  <a:srgbClr val="0070C0"/>
                </a:solidFill>
                <a:latin typeface="+mn-lt"/>
              </a:rPr>
              <a:t>tổ</a:t>
            </a:r>
            <a:r>
              <a:rPr lang="en-US" sz="2200" dirty="0" smtClean="0">
                <a:solidFill>
                  <a:srgbClr val="0070C0"/>
                </a:solidFill>
                <a:latin typeface="+mn-lt"/>
              </a:rPr>
              <a:t> </a:t>
            </a:r>
            <a:r>
              <a:rPr lang="en-US" sz="2200" dirty="0" err="1" smtClean="0">
                <a:solidFill>
                  <a:srgbClr val="0070C0"/>
                </a:solidFill>
                <a:latin typeface="+mn-lt"/>
              </a:rPr>
              <a:t>chức</a:t>
            </a:r>
            <a:r>
              <a:rPr lang="en-US" sz="2200" dirty="0" smtClean="0">
                <a:solidFill>
                  <a:srgbClr val="0070C0"/>
                </a:solidFill>
                <a:latin typeface="+mn-lt"/>
              </a:rPr>
              <a:t> </a:t>
            </a:r>
            <a:r>
              <a:rPr lang="en-US" sz="2200" dirty="0" err="1" smtClean="0">
                <a:solidFill>
                  <a:srgbClr val="0070C0"/>
                </a:solidFill>
                <a:latin typeface="+mn-lt"/>
              </a:rPr>
              <a:t>hô</a:t>
            </a:r>
            <a:r>
              <a:rPr lang="en-US" sz="2200" dirty="0" smtClean="0">
                <a:solidFill>
                  <a:srgbClr val="0070C0"/>
                </a:solidFill>
                <a:latin typeface="+mn-lt"/>
              </a:rPr>
              <a:t> </a:t>
            </a:r>
            <a:r>
              <a:rPr lang="en-US" sz="2200" dirty="0" err="1" smtClean="0">
                <a:solidFill>
                  <a:srgbClr val="0070C0"/>
                </a:solidFill>
                <a:latin typeface="+mn-lt"/>
              </a:rPr>
              <a:t>nhịp</a:t>
            </a:r>
            <a:r>
              <a:rPr lang="en-US" sz="2200" dirty="0" smtClean="0">
                <a:solidFill>
                  <a:srgbClr val="0070C0"/>
                </a:solidFill>
                <a:latin typeface="+mn-lt"/>
              </a:rPr>
              <a:t> </a:t>
            </a:r>
            <a:r>
              <a:rPr lang="en-US" sz="2200" dirty="0" err="1" smtClean="0">
                <a:solidFill>
                  <a:srgbClr val="0070C0"/>
                </a:solidFill>
                <a:latin typeface="+mn-lt"/>
              </a:rPr>
              <a:t>và</a:t>
            </a:r>
            <a:r>
              <a:rPr lang="en-US" sz="2200" dirty="0" smtClean="0">
                <a:solidFill>
                  <a:srgbClr val="0070C0"/>
                </a:solidFill>
                <a:latin typeface="+mn-lt"/>
              </a:rPr>
              <a:t> </a:t>
            </a:r>
            <a:r>
              <a:rPr lang="en-US" sz="2200" dirty="0" err="1" smtClean="0">
                <a:solidFill>
                  <a:srgbClr val="0070C0"/>
                </a:solidFill>
                <a:latin typeface="+mn-lt"/>
              </a:rPr>
              <a:t>cùng</a:t>
            </a:r>
            <a:r>
              <a:rPr lang="en-US" sz="2200" dirty="0" smtClean="0">
                <a:solidFill>
                  <a:srgbClr val="0070C0"/>
                </a:solidFill>
                <a:latin typeface="+mn-lt"/>
              </a:rPr>
              <a:t> </a:t>
            </a:r>
            <a:r>
              <a:rPr lang="en-US" sz="2200" dirty="0" err="1" smtClean="0">
                <a:solidFill>
                  <a:srgbClr val="0070C0"/>
                </a:solidFill>
                <a:latin typeface="+mn-lt"/>
              </a:rPr>
              <a:t>thực</a:t>
            </a:r>
            <a:r>
              <a:rPr lang="en-US" sz="2200" dirty="0" smtClean="0">
                <a:solidFill>
                  <a:srgbClr val="0070C0"/>
                </a:solidFill>
                <a:latin typeface="+mn-lt"/>
              </a:rPr>
              <a:t> </a:t>
            </a:r>
            <a:r>
              <a:rPr lang="en-US" sz="2200" dirty="0" err="1" smtClean="0">
                <a:solidFill>
                  <a:srgbClr val="0070C0"/>
                </a:solidFill>
                <a:latin typeface="+mn-lt"/>
              </a:rPr>
              <a:t>hiện</a:t>
            </a:r>
            <a:r>
              <a:rPr lang="en-US" sz="2200" dirty="0" smtClean="0">
                <a:solidFill>
                  <a:srgbClr val="0070C0"/>
                </a:solidFill>
                <a:latin typeface="+mn-lt"/>
              </a:rPr>
              <a:t> </a:t>
            </a:r>
            <a:r>
              <a:rPr lang="en-US" sz="2200" dirty="0" err="1" smtClean="0">
                <a:solidFill>
                  <a:srgbClr val="0070C0"/>
                </a:solidFill>
                <a:latin typeface="+mn-lt"/>
              </a:rPr>
              <a:t>với</a:t>
            </a:r>
            <a:r>
              <a:rPr lang="en-US" sz="2200" dirty="0" smtClean="0">
                <a:solidFill>
                  <a:srgbClr val="0070C0"/>
                </a:solidFill>
                <a:latin typeface="+mn-lt"/>
              </a:rPr>
              <a:t> HS 8 </a:t>
            </a:r>
            <a:r>
              <a:rPr lang="en-US" sz="2200" dirty="0" err="1" smtClean="0">
                <a:solidFill>
                  <a:srgbClr val="0070C0"/>
                </a:solidFill>
                <a:latin typeface="+mn-lt"/>
              </a:rPr>
              <a:t>động</a:t>
            </a:r>
            <a:r>
              <a:rPr lang="en-US" sz="2200" dirty="0" smtClean="0">
                <a:solidFill>
                  <a:srgbClr val="0070C0"/>
                </a:solidFill>
                <a:latin typeface="+mn-lt"/>
              </a:rPr>
              <a:t> </a:t>
            </a:r>
            <a:r>
              <a:rPr lang="en-US" sz="2200" dirty="0" err="1" smtClean="0">
                <a:solidFill>
                  <a:srgbClr val="0070C0"/>
                </a:solidFill>
                <a:latin typeface="+mn-lt"/>
              </a:rPr>
              <a:t>tác</a:t>
            </a:r>
            <a:r>
              <a:rPr lang="en-US" sz="2200" dirty="0" smtClean="0">
                <a:solidFill>
                  <a:srgbClr val="0070C0"/>
                </a:solidFill>
                <a:latin typeface="+mn-lt"/>
              </a:rPr>
              <a:t> </a:t>
            </a:r>
            <a:r>
              <a:rPr lang="en-US" sz="2200" dirty="0" err="1" smtClean="0">
                <a:solidFill>
                  <a:srgbClr val="0070C0"/>
                </a:solidFill>
                <a:latin typeface="+mn-lt"/>
              </a:rPr>
              <a:t>đã</a:t>
            </a:r>
            <a:r>
              <a:rPr lang="en-US" sz="2200" dirty="0" smtClean="0">
                <a:solidFill>
                  <a:srgbClr val="0070C0"/>
                </a:solidFill>
                <a:latin typeface="+mn-lt"/>
              </a:rPr>
              <a:t> </a:t>
            </a:r>
            <a:r>
              <a:rPr lang="en-US" sz="2200" dirty="0" err="1" smtClean="0">
                <a:solidFill>
                  <a:srgbClr val="0070C0"/>
                </a:solidFill>
                <a:latin typeface="+mn-lt"/>
              </a:rPr>
              <a:t>học</a:t>
            </a:r>
            <a:r>
              <a:rPr lang="en-US" sz="2200" dirty="0" smtClean="0">
                <a:solidFill>
                  <a:srgbClr val="0070C0"/>
                </a:solidFill>
                <a:latin typeface="+mn-lt"/>
              </a:rPr>
              <a:t>.   </a:t>
            </a:r>
          </a:p>
          <a:p>
            <a:pPr marL="0" indent="0">
              <a:buNone/>
            </a:pPr>
            <a:r>
              <a:rPr lang="en-US" sz="2200" dirty="0" smtClean="0">
                <a:solidFill>
                  <a:srgbClr val="0070C0"/>
                </a:solidFill>
                <a:latin typeface="+mn-lt"/>
              </a:rPr>
              <a:t> (2 </a:t>
            </a:r>
            <a:r>
              <a:rPr lang="en-US" sz="2200" dirty="0" err="1" smtClean="0">
                <a:solidFill>
                  <a:srgbClr val="0070C0"/>
                </a:solidFill>
                <a:latin typeface="+mn-lt"/>
              </a:rPr>
              <a:t>lần</a:t>
            </a:r>
            <a:r>
              <a:rPr lang="en-US" sz="2200" dirty="0" smtClean="0">
                <a:solidFill>
                  <a:srgbClr val="0070C0"/>
                </a:solidFill>
                <a:latin typeface="+mn-lt"/>
              </a:rPr>
              <a:t> x 8 </a:t>
            </a:r>
            <a:r>
              <a:rPr lang="en-US" sz="2200" dirty="0" err="1" smtClean="0">
                <a:solidFill>
                  <a:srgbClr val="0070C0"/>
                </a:solidFill>
                <a:latin typeface="+mn-lt"/>
              </a:rPr>
              <a:t>nhịp</a:t>
            </a:r>
            <a:r>
              <a:rPr lang="en-US" sz="2200" dirty="0" smtClean="0">
                <a:solidFill>
                  <a:srgbClr val="0070C0"/>
                </a:solidFill>
                <a:latin typeface="+mn-lt"/>
              </a:rPr>
              <a:t>).</a:t>
            </a:r>
            <a:endParaRPr lang="vi-VN" sz="2200" dirty="0">
              <a:solidFill>
                <a:srgbClr val="0070C0"/>
              </a:solidFill>
              <a:latin typeface="+mn-lt"/>
            </a:endParaRPr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611560" y="8353"/>
            <a:ext cx="8229600" cy="907504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vi-VN" sz="5300" dirty="0">
                <a:solidFill>
                  <a:srgbClr val="FF0000"/>
                </a:solidFill>
                <a:latin typeface="+mn-lt"/>
              </a:rPr>
              <a:t/>
            </a:r>
            <a:br>
              <a:rPr lang="vi-VN" sz="5300" dirty="0">
                <a:solidFill>
                  <a:srgbClr val="FF0000"/>
                </a:solidFill>
                <a:latin typeface="+mn-lt"/>
              </a:rPr>
            </a:br>
            <a:r>
              <a:rPr lang="vi-VN" sz="5300" dirty="0">
                <a:solidFill>
                  <a:srgbClr val="FF0000"/>
                </a:solidFill>
                <a:latin typeface="+mn-lt"/>
              </a:rPr>
              <a:t/>
            </a:r>
            <a:br>
              <a:rPr lang="vi-VN" sz="5300" dirty="0">
                <a:solidFill>
                  <a:srgbClr val="FF0000"/>
                </a:solidFill>
                <a:latin typeface="+mn-lt"/>
              </a:rPr>
            </a:br>
            <a:r>
              <a:rPr lang="vi-VN" sz="5300" dirty="0">
                <a:solidFill>
                  <a:srgbClr val="FF0000"/>
                </a:solidFill>
                <a:latin typeface="+mn-lt"/>
              </a:rPr>
              <a:t/>
            </a:r>
            <a:br>
              <a:rPr lang="vi-VN" sz="5300" dirty="0">
                <a:solidFill>
                  <a:srgbClr val="FF0000"/>
                </a:solidFill>
                <a:latin typeface="+mn-lt"/>
              </a:rPr>
            </a:br>
            <a:r>
              <a:rPr lang="vi-VN" sz="4900" b="1" dirty="0">
                <a:solidFill>
                  <a:schemeClr val="accent3">
                    <a:lumMod val="75000"/>
                  </a:schemeClr>
                </a:solidFill>
                <a:latin typeface="+mn-lt"/>
              </a:rPr>
              <a:t>II. PHẦN CƠ BẢN</a:t>
            </a:r>
            <a:endParaRPr lang="vi-VN" sz="4400" b="1" dirty="0">
              <a:solidFill>
                <a:schemeClr val="accent3">
                  <a:lumMod val="75000"/>
                </a:schemeClr>
              </a:solidFill>
              <a:latin typeface="+mn-lt"/>
            </a:endParaRPr>
          </a:p>
        </p:txBody>
      </p:sp>
      <p:pic>
        <p:nvPicPr>
          <p:cNvPr id="2050" name="Picture 42" descr="Vươn thở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62000" y="2971800"/>
            <a:ext cx="2057400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43" descr="tay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581400" y="3048000"/>
            <a:ext cx="2133600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/>
          <p:nvPr/>
        </p:nvSpPr>
        <p:spPr>
          <a:xfrm>
            <a:off x="609600" y="6019800"/>
            <a:ext cx="2362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err="1" smtClean="0"/>
              <a:t>Động</a:t>
            </a:r>
            <a:r>
              <a:rPr lang="en-US" b="1" dirty="0" smtClean="0"/>
              <a:t> </a:t>
            </a:r>
            <a:r>
              <a:rPr lang="en-US" b="1" dirty="0" err="1" smtClean="0"/>
              <a:t>tác</a:t>
            </a:r>
            <a:r>
              <a:rPr lang="en-US" b="1" dirty="0" smtClean="0"/>
              <a:t> </a:t>
            </a:r>
            <a:r>
              <a:rPr lang="en-US" b="1" dirty="0" err="1" smtClean="0"/>
              <a:t>Vươn</a:t>
            </a:r>
            <a:r>
              <a:rPr lang="en-US" b="1" dirty="0" smtClean="0"/>
              <a:t> </a:t>
            </a:r>
            <a:r>
              <a:rPr lang="en-US" b="1" dirty="0" err="1" smtClean="0"/>
              <a:t>Thở</a:t>
            </a:r>
            <a:endParaRPr lang="en-US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3581400" y="5943600"/>
            <a:ext cx="2133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err="1" smtClean="0"/>
              <a:t>Động</a:t>
            </a:r>
            <a:r>
              <a:rPr lang="en-US" b="1" dirty="0" smtClean="0"/>
              <a:t> </a:t>
            </a:r>
            <a:r>
              <a:rPr lang="en-US" b="1" dirty="0" err="1" smtClean="0"/>
              <a:t>tác</a:t>
            </a:r>
            <a:r>
              <a:rPr lang="en-US" b="1" dirty="0" smtClean="0"/>
              <a:t> </a:t>
            </a:r>
            <a:r>
              <a:rPr lang="en-US" b="1" dirty="0" err="1" smtClean="0"/>
              <a:t>Tay</a:t>
            </a:r>
            <a:endParaRPr lang="en-US" b="1" dirty="0"/>
          </a:p>
        </p:txBody>
      </p:sp>
      <p:pic>
        <p:nvPicPr>
          <p:cNvPr id="2052" name="Picture 48" descr="chân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400800" y="3200400"/>
            <a:ext cx="1981200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TextBox 11"/>
          <p:cNvSpPr txBox="1"/>
          <p:nvPr/>
        </p:nvSpPr>
        <p:spPr>
          <a:xfrm>
            <a:off x="6400800" y="5943600"/>
            <a:ext cx="2133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err="1" smtClean="0"/>
              <a:t>Động</a:t>
            </a:r>
            <a:r>
              <a:rPr lang="en-US" b="1" dirty="0" smtClean="0"/>
              <a:t> </a:t>
            </a:r>
            <a:r>
              <a:rPr lang="en-US" b="1" dirty="0" err="1" smtClean="0"/>
              <a:t>tác</a:t>
            </a:r>
            <a:r>
              <a:rPr lang="en-US" b="1" dirty="0" smtClean="0"/>
              <a:t> </a:t>
            </a:r>
            <a:r>
              <a:rPr lang="en-US" b="1" dirty="0" err="1" smtClean="0"/>
              <a:t>Chân</a:t>
            </a:r>
            <a:endParaRPr lang="en-US" b="1" dirty="0"/>
          </a:p>
        </p:txBody>
      </p:sp>
      <p:sp>
        <p:nvSpPr>
          <p:cNvPr id="13" name="Right Arrow 12"/>
          <p:cNvSpPr/>
          <p:nvPr/>
        </p:nvSpPr>
        <p:spPr>
          <a:xfrm>
            <a:off x="2992760" y="3934968"/>
            <a:ext cx="360040" cy="484632"/>
          </a:xfrm>
          <a:prstGeom prst="rightArrow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4" name="Right Arrow 13"/>
          <p:cNvSpPr/>
          <p:nvPr/>
        </p:nvSpPr>
        <p:spPr>
          <a:xfrm>
            <a:off x="5867400" y="3962400"/>
            <a:ext cx="360040" cy="484632"/>
          </a:xfrm>
          <a:prstGeom prst="rightArrow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5" name="TextBox 14"/>
          <p:cNvSpPr txBox="1"/>
          <p:nvPr/>
        </p:nvSpPr>
        <p:spPr>
          <a:xfrm>
            <a:off x="605118" y="6028765"/>
            <a:ext cx="2362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err="1" smtClean="0"/>
              <a:t>Động</a:t>
            </a:r>
            <a:r>
              <a:rPr lang="en-US" b="1" dirty="0" smtClean="0"/>
              <a:t> </a:t>
            </a:r>
            <a:r>
              <a:rPr lang="en-US" b="1" dirty="0" err="1" smtClean="0"/>
              <a:t>tác</a:t>
            </a:r>
            <a:r>
              <a:rPr lang="en-US" b="1" dirty="0" smtClean="0"/>
              <a:t> </a:t>
            </a:r>
            <a:r>
              <a:rPr lang="en-US" b="1" dirty="0" err="1" smtClean="0"/>
              <a:t>Vươn</a:t>
            </a:r>
            <a:r>
              <a:rPr lang="en-US" b="1" dirty="0" smtClean="0"/>
              <a:t> </a:t>
            </a:r>
            <a:r>
              <a:rPr lang="en-US" b="1" dirty="0" err="1" smtClean="0"/>
              <a:t>Thở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xmlns="" val="203024525"/>
      </p:ext>
    </p:extLst>
  </p:cSld>
  <p:clrMapOvr>
    <a:masterClrMapping/>
  </p:clrMapOvr>
  <p:transition spd="slow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7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2" dur="2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7" dur="2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2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  <p:bldP spid="9" grpId="0"/>
      <p:bldP spid="10" grpId="0"/>
      <p:bldP spid="12" grpId="0"/>
      <p:bldP spid="13" grpId="0" animBg="1"/>
      <p:bldP spid="14" grpId="0" animBg="1"/>
      <p:bldP spid="1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90600" y="2737073"/>
            <a:ext cx="2133600" cy="343827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en-US" sz="1800" dirty="0" err="1" smtClean="0">
                <a:solidFill>
                  <a:schemeClr val="tx1"/>
                </a:solidFill>
                <a:latin typeface="+mn-lt"/>
              </a:rPr>
              <a:t>Động</a:t>
            </a:r>
            <a:r>
              <a:rPr lang="en-US" sz="1800" dirty="0" smtClean="0">
                <a:solidFill>
                  <a:schemeClr val="tx1"/>
                </a:solidFill>
                <a:latin typeface="+mn-lt"/>
              </a:rPr>
              <a:t> </a:t>
            </a:r>
            <a:r>
              <a:rPr lang="en-US" sz="1800" dirty="0" err="1" smtClean="0">
                <a:solidFill>
                  <a:schemeClr val="tx1"/>
                </a:solidFill>
                <a:latin typeface="+mn-lt"/>
              </a:rPr>
              <a:t>tác</a:t>
            </a:r>
            <a:r>
              <a:rPr lang="en-US" sz="1800" dirty="0" smtClean="0">
                <a:solidFill>
                  <a:schemeClr val="tx1"/>
                </a:solidFill>
                <a:latin typeface="+mn-lt"/>
              </a:rPr>
              <a:t> </a:t>
            </a:r>
            <a:r>
              <a:rPr lang="en-US" sz="1800" dirty="0" err="1" smtClean="0">
                <a:solidFill>
                  <a:schemeClr val="tx1"/>
                </a:solidFill>
                <a:latin typeface="+mn-lt"/>
              </a:rPr>
              <a:t>lườn</a:t>
            </a:r>
            <a:endParaRPr lang="vi-VN" sz="1800" dirty="0">
              <a:solidFill>
                <a:schemeClr val="tx1"/>
              </a:solidFill>
              <a:latin typeface="+mn-lt"/>
            </a:endParaRPr>
          </a:p>
          <a:p>
            <a:pPr marL="0" indent="0">
              <a:buNone/>
            </a:pPr>
            <a:endParaRPr lang="vi-VN" sz="2200" dirty="0">
              <a:solidFill>
                <a:srgbClr val="FF0000"/>
              </a:solidFill>
              <a:latin typeface="+mn-lt"/>
            </a:endParaRPr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pPr marL="0" indent="0">
              <a:buNone/>
            </a:pPr>
            <a:endParaRPr lang="en-US" dirty="0" smtClean="0">
              <a:solidFill>
                <a:schemeClr val="tx1"/>
              </a:solidFill>
            </a:endParaRP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pPr>
              <a:buNone/>
            </a:pPr>
            <a:endParaRPr lang="en-US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en-US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" name="Picture 8" descr="xmaslights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10800000">
            <a:off x="239156" y="6172200"/>
            <a:ext cx="8763000" cy="528638"/>
          </a:xfrm>
          <a:prstGeom prst="rect">
            <a:avLst/>
          </a:prstGeom>
          <a:noFill/>
        </p:spPr>
      </p:pic>
      <p:pic>
        <p:nvPicPr>
          <p:cNvPr id="7170" name="Picture 51" descr="lườn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-209879"/>
            <a:ext cx="3902474" cy="29214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ight Arrow 7"/>
          <p:cNvSpPr/>
          <p:nvPr/>
        </p:nvSpPr>
        <p:spPr>
          <a:xfrm>
            <a:off x="4036739" y="1250845"/>
            <a:ext cx="360040" cy="484632"/>
          </a:xfrm>
          <a:prstGeom prst="rightArrow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pic>
        <p:nvPicPr>
          <p:cNvPr id="7171" name="Picture 54" descr="bụ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396779" y="-145005"/>
            <a:ext cx="4699466" cy="28565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5791200" y="2711568"/>
            <a:ext cx="16914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Động</a:t>
            </a:r>
            <a:r>
              <a:rPr lang="en-US" dirty="0" smtClean="0"/>
              <a:t> </a:t>
            </a:r>
            <a:r>
              <a:rPr lang="en-US" dirty="0" err="1" smtClean="0"/>
              <a:t>tác</a:t>
            </a:r>
            <a:r>
              <a:rPr lang="en-US" dirty="0" smtClean="0"/>
              <a:t> </a:t>
            </a:r>
            <a:r>
              <a:rPr lang="en-US" dirty="0" err="1" smtClean="0"/>
              <a:t>bụng</a:t>
            </a:r>
            <a:endParaRPr lang="en-US" dirty="0"/>
          </a:p>
        </p:txBody>
      </p:sp>
      <p:pic>
        <p:nvPicPr>
          <p:cNvPr id="2" name="Picture 57" descr="phối hợp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" y="3200400"/>
            <a:ext cx="3902475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869576" y="5482807"/>
            <a:ext cx="20573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tác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phối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hợp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58" descr="nhảy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396779" y="3200400"/>
            <a:ext cx="4699466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6017348" y="5486400"/>
            <a:ext cx="15311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tác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nhảy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Right Arrow 11"/>
          <p:cNvSpPr/>
          <p:nvPr/>
        </p:nvSpPr>
        <p:spPr>
          <a:xfrm>
            <a:off x="4009436" y="4011168"/>
            <a:ext cx="360040" cy="484632"/>
          </a:xfrm>
          <a:prstGeom prst="rightArrow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</p:spTree>
    <p:extLst>
      <p:ext uri="{BB962C8B-B14F-4D97-AF65-F5344CB8AC3E}">
        <p14:creationId xmlns:p14="http://schemas.microsoft.com/office/powerpoint/2010/main" xmlns="" val="840282701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000"/>
                                        <p:tgtEl>
                                          <p:spTgt spid="7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8" grpId="0" animBg="1"/>
      <p:bldP spid="5" grpId="0"/>
      <p:bldP spid="4" grpId="0"/>
      <p:bldP spid="7" grpId="0"/>
      <p:bldP spid="1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6500" y="767151"/>
            <a:ext cx="8229600" cy="5176449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vi-VN" sz="2200" dirty="0">
              <a:solidFill>
                <a:srgbClr val="FF0000"/>
              </a:solidFill>
              <a:latin typeface="+mn-lt"/>
            </a:endParaRP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pPr>
              <a:buNone/>
            </a:pPr>
            <a:endParaRPr lang="en-US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8" descr="xmaslights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10800000">
            <a:off x="84408" y="6172200"/>
            <a:ext cx="8763000" cy="528638"/>
          </a:xfrm>
          <a:prstGeom prst="rect">
            <a:avLst/>
          </a:prstGeom>
          <a:noFill/>
        </p:spPr>
      </p:pic>
      <p:pic>
        <p:nvPicPr>
          <p:cNvPr id="8194" name="Picture 61" descr="điều hòa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07932" y="26859"/>
            <a:ext cx="5486400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530395" y="1920226"/>
            <a:ext cx="18710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tác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điều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hòa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56126" y="2289558"/>
            <a:ext cx="411107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sz="28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Tổ</a:t>
            </a:r>
            <a:r>
              <a:rPr lang="en-US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chức</a:t>
            </a:r>
            <a:r>
              <a:rPr lang="en-US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luyện</a:t>
            </a:r>
            <a:r>
              <a:rPr lang="en-US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tổ</a:t>
            </a:r>
            <a:endParaRPr lang="en-US" sz="28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09913" y="3219312"/>
            <a:ext cx="893408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dirty="0">
                <a:solidFill>
                  <a:srgbClr val="00B0F0"/>
                </a:solidFill>
                <a:ea typeface="Calibri"/>
              </a:rPr>
              <a:t>Tổ trưởng cho các bạn luyện tập </a:t>
            </a:r>
            <a:r>
              <a:rPr lang="en-US" sz="2400" dirty="0" err="1">
                <a:solidFill>
                  <a:srgbClr val="00B0F0"/>
                </a:solidFill>
                <a:latin typeface="Times New Roman"/>
                <a:ea typeface="Calibri"/>
              </a:rPr>
              <a:t>bài</a:t>
            </a:r>
            <a:r>
              <a:rPr lang="en-US" sz="2400" dirty="0">
                <a:solidFill>
                  <a:srgbClr val="00B0F0"/>
                </a:solidFill>
                <a:latin typeface="Times New Roman"/>
                <a:ea typeface="Calibri"/>
              </a:rPr>
              <a:t> </a:t>
            </a:r>
            <a:r>
              <a:rPr lang="en-US" sz="2400" dirty="0" err="1">
                <a:solidFill>
                  <a:srgbClr val="00B0F0"/>
                </a:solidFill>
                <a:latin typeface="Times New Roman"/>
                <a:ea typeface="Calibri"/>
              </a:rPr>
              <a:t>thể</a:t>
            </a:r>
            <a:r>
              <a:rPr lang="en-US" sz="2400" dirty="0">
                <a:solidFill>
                  <a:srgbClr val="00B0F0"/>
                </a:solidFill>
                <a:latin typeface="Times New Roman"/>
                <a:ea typeface="Calibri"/>
              </a:rPr>
              <a:t> </a:t>
            </a:r>
            <a:r>
              <a:rPr lang="en-US" sz="2400" dirty="0" err="1">
                <a:solidFill>
                  <a:srgbClr val="00B0F0"/>
                </a:solidFill>
                <a:latin typeface="Times New Roman"/>
                <a:ea typeface="Calibri"/>
              </a:rPr>
              <a:t>dục</a:t>
            </a:r>
            <a:r>
              <a:rPr lang="en-US" sz="2400" dirty="0">
                <a:solidFill>
                  <a:srgbClr val="00B0F0"/>
                </a:solidFill>
                <a:latin typeface="Times New Roman"/>
                <a:ea typeface="Calibri"/>
              </a:rPr>
              <a:t> </a:t>
            </a:r>
            <a:r>
              <a:rPr lang="vi-VN" sz="2400" dirty="0">
                <a:solidFill>
                  <a:srgbClr val="00B0F0"/>
                </a:solidFill>
                <a:ea typeface="Calibri"/>
              </a:rPr>
              <a:t>theo khu vực.</a:t>
            </a:r>
            <a:endParaRPr lang="en-US" sz="2400" dirty="0">
              <a:solidFill>
                <a:srgbClr val="00B0F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56126" y="3703328"/>
            <a:ext cx="6852776" cy="5447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5000"/>
              </a:lnSpc>
              <a:spcAft>
                <a:spcPts val="800"/>
              </a:spcAft>
            </a:pPr>
            <a:r>
              <a:rPr lang="en-US" sz="2800" b="1" dirty="0">
                <a:solidFill>
                  <a:srgbClr val="C00000"/>
                </a:solidFill>
                <a:latin typeface="Times New Roman"/>
                <a:ea typeface="Calibri"/>
                <a:cs typeface="Times New Roman"/>
              </a:rPr>
              <a:t>- </a:t>
            </a:r>
            <a:r>
              <a:rPr lang="en-US" sz="2800" b="1" dirty="0" err="1">
                <a:solidFill>
                  <a:srgbClr val="C00000"/>
                </a:solidFill>
                <a:latin typeface="Times New Roman"/>
                <a:ea typeface="Calibri"/>
                <a:cs typeface="Times New Roman"/>
              </a:rPr>
              <a:t>Kiểm</a:t>
            </a:r>
            <a:r>
              <a:rPr lang="en-US" sz="2800" b="1" dirty="0">
                <a:solidFill>
                  <a:srgbClr val="C00000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Times New Roman"/>
                <a:ea typeface="Calibri"/>
                <a:cs typeface="Times New Roman"/>
              </a:rPr>
              <a:t>tra</a:t>
            </a:r>
            <a:r>
              <a:rPr lang="en-US" sz="2800" b="1" dirty="0">
                <a:solidFill>
                  <a:srgbClr val="C00000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Times New Roman"/>
                <a:ea typeface="Calibri"/>
                <a:cs typeface="Times New Roman"/>
              </a:rPr>
              <a:t>đánh</a:t>
            </a:r>
            <a:r>
              <a:rPr lang="en-US" sz="2800" b="1" dirty="0">
                <a:solidFill>
                  <a:srgbClr val="C00000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Times New Roman"/>
                <a:ea typeface="Calibri"/>
                <a:cs typeface="Times New Roman"/>
              </a:rPr>
              <a:t>giá</a:t>
            </a:r>
            <a:r>
              <a:rPr lang="en-US" sz="2800" b="1" dirty="0">
                <a:solidFill>
                  <a:srgbClr val="C00000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Times New Roman"/>
                <a:ea typeface="Calibri"/>
                <a:cs typeface="Times New Roman"/>
              </a:rPr>
              <a:t>bài</a:t>
            </a:r>
            <a:r>
              <a:rPr lang="en-US" sz="2800" b="1" dirty="0">
                <a:solidFill>
                  <a:srgbClr val="C00000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Times New Roman"/>
                <a:ea typeface="Calibri"/>
                <a:cs typeface="Times New Roman"/>
              </a:rPr>
              <a:t>thể</a:t>
            </a:r>
            <a:r>
              <a:rPr lang="en-US" sz="2800" b="1" dirty="0">
                <a:solidFill>
                  <a:srgbClr val="C00000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Times New Roman"/>
                <a:ea typeface="Calibri"/>
                <a:cs typeface="Times New Roman"/>
              </a:rPr>
              <a:t>dục</a:t>
            </a:r>
            <a:r>
              <a:rPr lang="en-US" sz="2800" b="1" dirty="0">
                <a:solidFill>
                  <a:srgbClr val="C00000"/>
                </a:solidFill>
                <a:latin typeface="Times New Roman"/>
                <a:ea typeface="Calibri"/>
                <a:cs typeface="Times New Roman"/>
              </a:rPr>
              <a:t> PTC:</a:t>
            </a:r>
            <a:endParaRPr lang="en-US" sz="2800" b="1" dirty="0">
              <a:solidFill>
                <a:srgbClr val="C00000"/>
              </a:solidFill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52685" y="4359087"/>
            <a:ext cx="8426445" cy="4801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5000"/>
              </a:lnSpc>
              <a:spcAft>
                <a:spcPts val="800"/>
              </a:spcAft>
            </a:pPr>
            <a:r>
              <a:rPr lang="en-US" sz="2400" dirty="0" err="1">
                <a:solidFill>
                  <a:srgbClr val="00B0F0"/>
                </a:solidFill>
                <a:latin typeface="Times New Roman"/>
                <a:ea typeface="Calibri"/>
                <a:cs typeface="Times New Roman"/>
              </a:rPr>
              <a:t>Từng</a:t>
            </a:r>
            <a:r>
              <a:rPr lang="en-US" sz="2400" dirty="0">
                <a:solidFill>
                  <a:srgbClr val="00B0F0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2400" dirty="0" err="1">
                <a:solidFill>
                  <a:srgbClr val="00B0F0"/>
                </a:solidFill>
                <a:latin typeface="Times New Roman"/>
                <a:ea typeface="Calibri"/>
                <a:cs typeface="Times New Roman"/>
              </a:rPr>
              <a:t>nhóm</a:t>
            </a:r>
            <a:r>
              <a:rPr lang="en-US" sz="2400" dirty="0">
                <a:solidFill>
                  <a:srgbClr val="00B0F0"/>
                </a:solidFill>
                <a:latin typeface="Times New Roman"/>
                <a:ea typeface="Calibri"/>
                <a:cs typeface="Times New Roman"/>
              </a:rPr>
              <a:t> 3 </a:t>
            </a:r>
            <a:r>
              <a:rPr lang="en-US" sz="2400" dirty="0" err="1">
                <a:solidFill>
                  <a:srgbClr val="00B0F0"/>
                </a:solidFill>
                <a:latin typeface="Times New Roman"/>
                <a:ea typeface="Calibri"/>
                <a:cs typeface="Times New Roman"/>
              </a:rPr>
              <a:t>đến</a:t>
            </a:r>
            <a:r>
              <a:rPr lang="en-US" sz="2400" dirty="0">
                <a:solidFill>
                  <a:srgbClr val="00B0F0"/>
                </a:solidFill>
                <a:latin typeface="Times New Roman"/>
                <a:ea typeface="Calibri"/>
                <a:cs typeface="Times New Roman"/>
              </a:rPr>
              <a:t> 5 </a:t>
            </a:r>
            <a:r>
              <a:rPr lang="en-US" sz="2400" dirty="0" err="1">
                <a:solidFill>
                  <a:srgbClr val="00B0F0"/>
                </a:solidFill>
                <a:latin typeface="Times New Roman"/>
                <a:ea typeface="Calibri"/>
                <a:cs typeface="Times New Roman"/>
              </a:rPr>
              <a:t>học</a:t>
            </a:r>
            <a:r>
              <a:rPr lang="en-US" sz="2400" dirty="0">
                <a:solidFill>
                  <a:srgbClr val="00B0F0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2400" dirty="0" err="1">
                <a:solidFill>
                  <a:srgbClr val="00B0F0"/>
                </a:solidFill>
                <a:latin typeface="Times New Roman"/>
                <a:ea typeface="Calibri"/>
                <a:cs typeface="Times New Roman"/>
              </a:rPr>
              <a:t>sinh</a:t>
            </a:r>
            <a:r>
              <a:rPr lang="en-US" sz="2400" dirty="0">
                <a:solidFill>
                  <a:srgbClr val="00B0F0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2400" dirty="0" err="1">
                <a:solidFill>
                  <a:srgbClr val="00B0F0"/>
                </a:solidFill>
                <a:latin typeface="Times New Roman"/>
                <a:ea typeface="Calibri"/>
                <a:cs typeface="Times New Roman"/>
              </a:rPr>
              <a:t>thực</a:t>
            </a:r>
            <a:r>
              <a:rPr lang="en-US" sz="2400" dirty="0">
                <a:solidFill>
                  <a:srgbClr val="00B0F0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2400" dirty="0" err="1">
                <a:solidFill>
                  <a:srgbClr val="00B0F0"/>
                </a:solidFill>
                <a:latin typeface="Times New Roman"/>
                <a:ea typeface="Calibri"/>
                <a:cs typeface="Times New Roman"/>
              </a:rPr>
              <a:t>hiện</a:t>
            </a:r>
            <a:r>
              <a:rPr lang="en-US" sz="2400" dirty="0">
                <a:solidFill>
                  <a:srgbClr val="00B0F0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2400" dirty="0" err="1">
                <a:solidFill>
                  <a:srgbClr val="00B0F0"/>
                </a:solidFill>
                <a:latin typeface="Times New Roman"/>
                <a:ea typeface="Calibri"/>
                <a:cs typeface="Times New Roman"/>
              </a:rPr>
              <a:t>bài</a:t>
            </a:r>
            <a:r>
              <a:rPr lang="en-US" sz="2400" dirty="0">
                <a:solidFill>
                  <a:srgbClr val="00B0F0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2400" dirty="0" err="1">
                <a:solidFill>
                  <a:srgbClr val="00B0F0"/>
                </a:solidFill>
                <a:latin typeface="Times New Roman"/>
                <a:ea typeface="Calibri"/>
                <a:cs typeface="Times New Roman"/>
              </a:rPr>
              <a:t>thể</a:t>
            </a:r>
            <a:r>
              <a:rPr lang="en-US" sz="2400" dirty="0">
                <a:solidFill>
                  <a:srgbClr val="00B0F0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2400" dirty="0" err="1">
                <a:solidFill>
                  <a:srgbClr val="00B0F0"/>
                </a:solidFill>
                <a:latin typeface="Times New Roman"/>
                <a:ea typeface="Calibri"/>
                <a:cs typeface="Times New Roman"/>
              </a:rPr>
              <a:t>dục</a:t>
            </a:r>
            <a:r>
              <a:rPr lang="en-US" sz="2400" dirty="0">
                <a:solidFill>
                  <a:srgbClr val="00B0F0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2400" dirty="0" err="1">
                <a:solidFill>
                  <a:srgbClr val="00B0F0"/>
                </a:solidFill>
                <a:latin typeface="Times New Roman"/>
                <a:ea typeface="Calibri"/>
                <a:cs typeface="Times New Roman"/>
              </a:rPr>
              <a:t>đã</a:t>
            </a:r>
            <a:r>
              <a:rPr lang="en-US" sz="2400" dirty="0">
                <a:solidFill>
                  <a:srgbClr val="00B0F0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2400" dirty="0" err="1">
                <a:solidFill>
                  <a:srgbClr val="00B0F0"/>
                </a:solidFill>
                <a:latin typeface="Times New Roman"/>
                <a:ea typeface="Calibri"/>
                <a:cs typeface="Times New Roman"/>
              </a:rPr>
              <a:t>học</a:t>
            </a:r>
            <a:endParaRPr lang="en-US" sz="2400" dirty="0">
              <a:solidFill>
                <a:srgbClr val="00B0F0"/>
              </a:solidFill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48202" y="4921624"/>
            <a:ext cx="889579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>
              <a:spcBef>
                <a:spcPct val="20000"/>
              </a:spcBef>
            </a:pPr>
            <a:r>
              <a:rPr lang="en-US" sz="24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* </a:t>
            </a:r>
            <a:r>
              <a:rPr lang="en-US" sz="24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4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4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lưu</a:t>
            </a:r>
            <a:r>
              <a:rPr lang="en-US" sz="24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ý : </a:t>
            </a:r>
            <a:r>
              <a:rPr lang="en-US" sz="24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Phương</a:t>
            </a:r>
            <a:r>
              <a:rPr lang="en-US" sz="24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hướng</a:t>
            </a:r>
            <a:r>
              <a:rPr lang="en-US" sz="24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biên</a:t>
            </a:r>
            <a:r>
              <a:rPr lang="en-US" sz="24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sz="24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24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tác</a:t>
            </a:r>
            <a:r>
              <a:rPr lang="en-US" sz="24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tư</a:t>
            </a:r>
            <a:r>
              <a:rPr lang="en-US" sz="24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sz="24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thân</a:t>
            </a:r>
            <a:r>
              <a:rPr lang="en-US" sz="24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4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24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dứt</a:t>
            </a:r>
            <a:r>
              <a:rPr lang="en-US" sz="24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khoát</a:t>
            </a:r>
            <a:r>
              <a:rPr lang="en-US" sz="24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24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tác</a:t>
            </a:r>
            <a:r>
              <a:rPr lang="en-US" sz="24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xmlns="" val="840282701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5" grpId="0"/>
      <p:bldP spid="6" grpId="0"/>
      <p:bldP spid="8" grpId="0"/>
      <p:bldP spid="1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52736"/>
            <a:ext cx="8229600" cy="5073427"/>
          </a:xfrm>
        </p:spPr>
        <p:txBody>
          <a:bodyPr/>
          <a:lstStyle/>
          <a:p>
            <a:pPr marL="0" indent="0">
              <a:buNone/>
            </a:pPr>
            <a:r>
              <a:rPr lang="en-US" b="1" dirty="0" smtClean="0">
                <a:solidFill>
                  <a:srgbClr val="C00000"/>
                </a:solidFill>
                <a:latin typeface="+mn-lt"/>
              </a:rPr>
              <a:t>                      </a:t>
            </a:r>
            <a:r>
              <a:rPr lang="vi-VN" b="1" dirty="0" smtClean="0">
                <a:solidFill>
                  <a:srgbClr val="C00000"/>
                </a:solidFill>
                <a:latin typeface="+mn-lt"/>
              </a:rPr>
              <a:t>Trò </a:t>
            </a:r>
            <a:r>
              <a:rPr lang="vi-VN" b="1" dirty="0">
                <a:solidFill>
                  <a:srgbClr val="C00000"/>
                </a:solidFill>
                <a:latin typeface="+mn-lt"/>
              </a:rPr>
              <a:t>chơi: </a:t>
            </a:r>
            <a:r>
              <a:rPr lang="en-US" dirty="0" err="1" smtClean="0">
                <a:solidFill>
                  <a:srgbClr val="C00000"/>
                </a:solidFill>
                <a:latin typeface="+mn-lt"/>
              </a:rPr>
              <a:t>Mèo</a:t>
            </a:r>
            <a:r>
              <a:rPr lang="en-US" dirty="0" smtClean="0">
                <a:solidFill>
                  <a:srgbClr val="C00000"/>
                </a:solidFill>
                <a:latin typeface="+mn-lt"/>
              </a:rPr>
              <a:t> </a:t>
            </a:r>
            <a:r>
              <a:rPr lang="en-US" dirty="0" err="1" smtClean="0">
                <a:solidFill>
                  <a:srgbClr val="C00000"/>
                </a:solidFill>
                <a:latin typeface="+mn-lt"/>
              </a:rPr>
              <a:t>đuổi</a:t>
            </a:r>
            <a:r>
              <a:rPr lang="en-US" dirty="0" smtClean="0">
                <a:solidFill>
                  <a:srgbClr val="C00000"/>
                </a:solidFill>
                <a:latin typeface="+mn-lt"/>
              </a:rPr>
              <a:t> </a:t>
            </a:r>
            <a:r>
              <a:rPr lang="en-US" dirty="0" err="1" smtClean="0">
                <a:solidFill>
                  <a:srgbClr val="C00000"/>
                </a:solidFill>
                <a:latin typeface="+mn-lt"/>
              </a:rPr>
              <a:t>chuột</a:t>
            </a:r>
            <a:endParaRPr lang="vi-VN" dirty="0">
              <a:solidFill>
                <a:srgbClr val="C00000"/>
              </a:solidFill>
              <a:latin typeface="+mn-lt"/>
            </a:endParaRPr>
          </a:p>
          <a:p>
            <a:pPr marL="0" indent="0">
              <a:buNone/>
            </a:pPr>
            <a:endParaRPr lang="vi-VN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066800" y="1676400"/>
            <a:ext cx="7391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GV </a:t>
            </a:r>
            <a:r>
              <a:rPr lang="en-US" sz="2400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nêu</a:t>
            </a:r>
            <a:r>
              <a:rPr lang="en-US" sz="24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tên</a:t>
            </a:r>
            <a:r>
              <a:rPr lang="en-US" sz="24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trò</a:t>
            </a:r>
            <a:r>
              <a:rPr lang="en-US" sz="24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chơi</a:t>
            </a:r>
            <a:r>
              <a:rPr lang="en-US" sz="24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hướng</a:t>
            </a:r>
            <a:r>
              <a:rPr lang="en-US" sz="24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dẫn</a:t>
            </a:r>
            <a:r>
              <a:rPr lang="en-US" sz="24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24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chơi</a:t>
            </a:r>
            <a:r>
              <a:rPr lang="en-US" sz="24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tổ</a:t>
            </a:r>
            <a:r>
              <a:rPr lang="en-US" sz="24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chức</a:t>
            </a:r>
            <a:r>
              <a:rPr lang="en-US" sz="24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chơi</a:t>
            </a:r>
            <a:r>
              <a:rPr lang="en-US" sz="24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thử</a:t>
            </a:r>
            <a:r>
              <a:rPr lang="en-US" sz="24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chơi</a:t>
            </a:r>
            <a:r>
              <a:rPr lang="en-US" sz="24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chính</a:t>
            </a:r>
            <a:r>
              <a:rPr lang="en-US" sz="24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thức</a:t>
            </a:r>
            <a:r>
              <a:rPr lang="en-US" sz="24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4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HS.</a:t>
            </a:r>
            <a:endParaRPr lang="en-US" sz="2400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38200" y="5486400"/>
            <a:ext cx="7391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HD </a:t>
            </a:r>
            <a:r>
              <a:rPr lang="en-US" sz="2400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4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4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chơi</a:t>
            </a:r>
            <a:r>
              <a:rPr lang="en-US" sz="24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4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4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thân</a:t>
            </a:r>
            <a:r>
              <a:rPr lang="en-US" sz="24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4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gia</a:t>
            </a:r>
            <a:r>
              <a:rPr lang="en-US" sz="24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đình</a:t>
            </a:r>
            <a:r>
              <a:rPr lang="en-US" sz="24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mình</a:t>
            </a:r>
            <a:r>
              <a:rPr lang="en-US" sz="24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endParaRPr lang="en-US" sz="2400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Picture 8" descr="xmaslights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10800000">
            <a:off x="140680" y="6172200"/>
            <a:ext cx="8763000" cy="528638"/>
          </a:xfrm>
          <a:prstGeom prst="rect">
            <a:avLst/>
          </a:prstGeom>
          <a:noFill/>
        </p:spPr>
      </p:pic>
      <p:pic>
        <p:nvPicPr>
          <p:cNvPr id="9" name="Picture 8" descr="TC mèo đuổi chuột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38200" y="2507397"/>
            <a:ext cx="8065479" cy="3055203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Right Arrow 1"/>
          <p:cNvSpPr/>
          <p:nvPr/>
        </p:nvSpPr>
        <p:spPr>
          <a:xfrm>
            <a:off x="838200" y="1034347"/>
            <a:ext cx="1078520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849055704"/>
      </p:ext>
    </p:extLst>
  </p:cSld>
  <p:clrMapOvr>
    <a:masterClrMapping/>
  </p:clrMapOvr>
  <p:transition spd="slow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6" grpId="0"/>
      <p:bldP spid="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55576" y="836712"/>
            <a:ext cx="7848872" cy="4525963"/>
          </a:xfrm>
        </p:spPr>
        <p:txBody>
          <a:bodyPr>
            <a:normAutofit/>
          </a:bodyPr>
          <a:lstStyle/>
          <a:p>
            <a:pPr algn="ctr"/>
            <a:r>
              <a:rPr lang="vi-VN" sz="2800" b="1" dirty="0">
                <a:solidFill>
                  <a:srgbClr val="C00000"/>
                </a:solidFill>
                <a:latin typeface="+mn-lt"/>
              </a:rPr>
              <a:t>Bài tập thể lực</a:t>
            </a:r>
          </a:p>
          <a:p>
            <a:pPr marL="0" indent="0" algn="ctr">
              <a:buNone/>
            </a:pPr>
            <a:r>
              <a:rPr lang="vi-VN" sz="2800" dirty="0">
                <a:solidFill>
                  <a:srgbClr val="0070C0"/>
                </a:solidFill>
                <a:latin typeface="+mn-lt"/>
              </a:rPr>
              <a:t>    </a:t>
            </a:r>
            <a:r>
              <a:rPr lang="en-US" sz="2800" dirty="0" err="1" smtClean="0">
                <a:solidFill>
                  <a:srgbClr val="0070C0"/>
                </a:solidFill>
                <a:latin typeface="+mn-lt"/>
              </a:rPr>
              <a:t>Tại</a:t>
            </a:r>
            <a:r>
              <a:rPr lang="en-US" sz="2800" dirty="0" smtClean="0">
                <a:solidFill>
                  <a:srgbClr val="0070C0"/>
                </a:solidFill>
                <a:latin typeface="+mn-lt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+mn-lt"/>
              </a:rPr>
              <a:t>chỗ</a:t>
            </a:r>
            <a:r>
              <a:rPr lang="en-US" sz="2800" dirty="0" smtClean="0">
                <a:solidFill>
                  <a:srgbClr val="0070C0"/>
                </a:solidFill>
                <a:latin typeface="+mn-lt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+mn-lt"/>
              </a:rPr>
              <a:t>chạy</a:t>
            </a:r>
            <a:r>
              <a:rPr lang="en-US" sz="2800" dirty="0" smtClean="0">
                <a:solidFill>
                  <a:srgbClr val="0070C0"/>
                </a:solidFill>
                <a:latin typeface="+mn-lt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+mn-lt"/>
              </a:rPr>
              <a:t>nâng</a:t>
            </a:r>
            <a:r>
              <a:rPr lang="en-US" sz="2800" dirty="0" smtClean="0">
                <a:solidFill>
                  <a:srgbClr val="0070C0"/>
                </a:solidFill>
                <a:latin typeface="+mn-lt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+mn-lt"/>
              </a:rPr>
              <a:t>cao</a:t>
            </a:r>
            <a:r>
              <a:rPr lang="en-US" sz="2800" dirty="0" smtClean="0">
                <a:solidFill>
                  <a:srgbClr val="0070C0"/>
                </a:solidFill>
                <a:latin typeface="+mn-lt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+mn-lt"/>
              </a:rPr>
              <a:t>đùi</a:t>
            </a:r>
            <a:r>
              <a:rPr lang="en-US" sz="2800" dirty="0" smtClean="0">
                <a:solidFill>
                  <a:srgbClr val="0070C0"/>
                </a:solidFill>
                <a:latin typeface="+mn-lt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+mn-lt"/>
              </a:rPr>
              <a:t>trong</a:t>
            </a:r>
            <a:r>
              <a:rPr lang="en-US" sz="2800" dirty="0" smtClean="0">
                <a:solidFill>
                  <a:srgbClr val="0070C0"/>
                </a:solidFill>
                <a:latin typeface="+mn-lt"/>
              </a:rPr>
              <a:t> 1 </a:t>
            </a:r>
            <a:r>
              <a:rPr lang="en-US" sz="2800" dirty="0" err="1" smtClean="0">
                <a:solidFill>
                  <a:srgbClr val="0070C0"/>
                </a:solidFill>
                <a:latin typeface="+mn-lt"/>
              </a:rPr>
              <a:t>phút</a:t>
            </a:r>
            <a:r>
              <a:rPr lang="en-US" sz="2800" dirty="0" smtClean="0">
                <a:solidFill>
                  <a:srgbClr val="0070C0"/>
                </a:solidFill>
                <a:latin typeface="+mn-lt"/>
              </a:rPr>
              <a:t>. </a:t>
            </a:r>
            <a:endParaRPr lang="vi-VN" sz="2800" dirty="0">
              <a:solidFill>
                <a:srgbClr val="0070C0"/>
              </a:solidFill>
              <a:latin typeface="+mn-lt"/>
            </a:endParaRPr>
          </a:p>
          <a:p>
            <a:pPr marL="0" indent="0" algn="just">
              <a:buNone/>
            </a:pPr>
            <a:endParaRPr lang="vi-VN" sz="2800" dirty="0">
              <a:solidFill>
                <a:srgbClr val="FF0000"/>
              </a:solidFill>
              <a:latin typeface="+mn-lt"/>
            </a:endParaRPr>
          </a:p>
          <a:p>
            <a:pPr algn="ctr"/>
            <a:r>
              <a:rPr lang="en-US" sz="2800" b="1" u="sng" dirty="0" err="1" smtClean="0">
                <a:solidFill>
                  <a:srgbClr val="C00000"/>
                </a:solidFill>
                <a:latin typeface="+mn-lt"/>
              </a:rPr>
              <a:t>Vận</a:t>
            </a:r>
            <a:r>
              <a:rPr lang="en-US" sz="2800" b="1" u="sng" dirty="0" smtClean="0">
                <a:solidFill>
                  <a:srgbClr val="C00000"/>
                </a:solidFill>
                <a:latin typeface="+mn-lt"/>
              </a:rPr>
              <a:t> </a:t>
            </a:r>
            <a:r>
              <a:rPr lang="en-US" sz="2800" b="1" u="sng" dirty="0" err="1" smtClean="0">
                <a:solidFill>
                  <a:srgbClr val="C00000"/>
                </a:solidFill>
                <a:latin typeface="+mn-lt"/>
              </a:rPr>
              <a:t>dụng</a:t>
            </a:r>
            <a:r>
              <a:rPr lang="en-US" sz="2800" b="1" dirty="0" smtClean="0">
                <a:solidFill>
                  <a:srgbClr val="C00000"/>
                </a:solidFill>
                <a:latin typeface="+mn-lt"/>
              </a:rPr>
              <a:t>: </a:t>
            </a:r>
          </a:p>
          <a:p>
            <a:pPr algn="ctr">
              <a:buNone/>
            </a:pPr>
            <a:r>
              <a:rPr lang="en-US" sz="2800" dirty="0" err="1" smtClean="0">
                <a:solidFill>
                  <a:srgbClr val="0070C0"/>
                </a:solidFill>
                <a:latin typeface="+mn-lt"/>
              </a:rPr>
              <a:t>Các</a:t>
            </a:r>
            <a:r>
              <a:rPr lang="en-US" sz="2800" dirty="0" smtClean="0">
                <a:solidFill>
                  <a:srgbClr val="0070C0"/>
                </a:solidFill>
                <a:latin typeface="+mn-lt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+mn-lt"/>
              </a:rPr>
              <a:t>em</a:t>
            </a:r>
            <a:r>
              <a:rPr lang="en-US" sz="2800" dirty="0" smtClean="0">
                <a:solidFill>
                  <a:srgbClr val="0070C0"/>
                </a:solidFill>
                <a:latin typeface="+mn-lt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+mn-lt"/>
              </a:rPr>
              <a:t>có</a:t>
            </a:r>
            <a:r>
              <a:rPr lang="en-US" sz="2800" dirty="0" smtClean="0">
                <a:solidFill>
                  <a:srgbClr val="0070C0"/>
                </a:solidFill>
                <a:latin typeface="+mn-lt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+mn-lt"/>
              </a:rPr>
              <a:t>thể</a:t>
            </a:r>
            <a:r>
              <a:rPr lang="en-US" sz="2800" dirty="0" smtClean="0">
                <a:solidFill>
                  <a:srgbClr val="0070C0"/>
                </a:solidFill>
                <a:latin typeface="+mn-lt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+mn-lt"/>
              </a:rPr>
              <a:t>tập</a:t>
            </a:r>
            <a:r>
              <a:rPr lang="en-US" sz="2800" dirty="0" smtClean="0">
                <a:solidFill>
                  <a:srgbClr val="0070C0"/>
                </a:solidFill>
                <a:latin typeface="+mn-lt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+mn-lt"/>
              </a:rPr>
              <a:t>luyện</a:t>
            </a:r>
            <a:r>
              <a:rPr lang="en-US" sz="2800" dirty="0" smtClean="0">
                <a:solidFill>
                  <a:srgbClr val="0070C0"/>
                </a:solidFill>
                <a:latin typeface="+mn-lt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+mn-lt"/>
              </a:rPr>
              <a:t>vào</a:t>
            </a:r>
            <a:r>
              <a:rPr lang="en-US" sz="2800" dirty="0" smtClean="0">
                <a:solidFill>
                  <a:srgbClr val="0070C0"/>
                </a:solidFill>
                <a:latin typeface="+mn-lt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+mn-lt"/>
              </a:rPr>
              <a:t>mỗi</a:t>
            </a:r>
            <a:r>
              <a:rPr lang="en-US" sz="2800" dirty="0" smtClean="0">
                <a:solidFill>
                  <a:srgbClr val="0070C0"/>
                </a:solidFill>
                <a:latin typeface="+mn-lt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+mn-lt"/>
              </a:rPr>
              <a:t>buổi</a:t>
            </a:r>
            <a:r>
              <a:rPr lang="en-US" sz="2800" dirty="0" smtClean="0">
                <a:solidFill>
                  <a:srgbClr val="0070C0"/>
                </a:solidFill>
                <a:latin typeface="+mn-lt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+mn-lt"/>
              </a:rPr>
              <a:t>sáng</a:t>
            </a:r>
            <a:r>
              <a:rPr lang="en-US" sz="2800" dirty="0" smtClean="0">
                <a:solidFill>
                  <a:srgbClr val="0070C0"/>
                </a:solidFill>
                <a:latin typeface="+mn-lt"/>
              </a:rPr>
              <a:t>, </a:t>
            </a:r>
            <a:r>
              <a:rPr lang="en-US" sz="2800" dirty="0" err="1" smtClean="0">
                <a:solidFill>
                  <a:srgbClr val="0070C0"/>
                </a:solidFill>
                <a:latin typeface="+mn-lt"/>
              </a:rPr>
              <a:t>lúc</a:t>
            </a:r>
            <a:r>
              <a:rPr lang="en-US" sz="2800" dirty="0" smtClean="0">
                <a:solidFill>
                  <a:srgbClr val="0070C0"/>
                </a:solidFill>
                <a:latin typeface="+mn-lt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+mn-lt"/>
              </a:rPr>
              <a:t>nghỉ</a:t>
            </a:r>
            <a:r>
              <a:rPr lang="en-US" sz="2800" dirty="0" smtClean="0">
                <a:solidFill>
                  <a:srgbClr val="0070C0"/>
                </a:solidFill>
                <a:latin typeface="+mn-lt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+mn-lt"/>
              </a:rPr>
              <a:t>giải</a:t>
            </a:r>
            <a:r>
              <a:rPr lang="en-US" sz="2800" dirty="0" smtClean="0">
                <a:solidFill>
                  <a:srgbClr val="0070C0"/>
                </a:solidFill>
                <a:latin typeface="+mn-lt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+mn-lt"/>
              </a:rPr>
              <a:t>lao</a:t>
            </a:r>
            <a:r>
              <a:rPr lang="en-US" sz="2800" dirty="0" smtClean="0">
                <a:solidFill>
                  <a:srgbClr val="0070C0"/>
                </a:solidFill>
                <a:latin typeface="+mn-lt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+mn-lt"/>
              </a:rPr>
              <a:t>khi</a:t>
            </a:r>
            <a:r>
              <a:rPr lang="en-US" sz="2800" dirty="0" smtClean="0">
                <a:solidFill>
                  <a:srgbClr val="0070C0"/>
                </a:solidFill>
                <a:latin typeface="+mn-lt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+mn-lt"/>
              </a:rPr>
              <a:t>học</a:t>
            </a:r>
            <a:r>
              <a:rPr lang="en-US" sz="2800" dirty="0" smtClean="0">
                <a:solidFill>
                  <a:srgbClr val="0070C0"/>
                </a:solidFill>
                <a:latin typeface="+mn-lt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+mn-lt"/>
              </a:rPr>
              <a:t>tập</a:t>
            </a:r>
            <a:r>
              <a:rPr lang="en-US" sz="2800" dirty="0" smtClean="0">
                <a:solidFill>
                  <a:srgbClr val="0070C0"/>
                </a:solidFill>
                <a:latin typeface="+mn-lt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+mn-lt"/>
              </a:rPr>
              <a:t>và</a:t>
            </a:r>
            <a:r>
              <a:rPr lang="en-US" sz="2800" dirty="0" smtClean="0">
                <a:solidFill>
                  <a:srgbClr val="0070C0"/>
                </a:solidFill>
                <a:latin typeface="+mn-lt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+mn-lt"/>
              </a:rPr>
              <a:t>làm</a:t>
            </a:r>
            <a:r>
              <a:rPr lang="en-US" sz="2800" dirty="0" smtClean="0">
                <a:solidFill>
                  <a:srgbClr val="0070C0"/>
                </a:solidFill>
                <a:latin typeface="+mn-lt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+mn-lt"/>
              </a:rPr>
              <a:t>bài</a:t>
            </a:r>
            <a:r>
              <a:rPr lang="en-US" sz="2800" dirty="0" smtClean="0">
                <a:solidFill>
                  <a:srgbClr val="0070C0"/>
                </a:solidFill>
                <a:latin typeface="+mn-lt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+mn-lt"/>
              </a:rPr>
              <a:t>xong</a:t>
            </a:r>
            <a:r>
              <a:rPr lang="en-US" sz="2800" dirty="0" smtClean="0">
                <a:solidFill>
                  <a:srgbClr val="0070C0"/>
                </a:solidFill>
                <a:latin typeface="+mn-lt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+mn-lt"/>
              </a:rPr>
              <a:t>để</a:t>
            </a:r>
            <a:r>
              <a:rPr lang="en-US" sz="2800" dirty="0" smtClean="0">
                <a:solidFill>
                  <a:srgbClr val="0070C0"/>
                </a:solidFill>
                <a:latin typeface="+mn-lt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+mn-lt"/>
              </a:rPr>
              <a:t>cơ</a:t>
            </a:r>
            <a:r>
              <a:rPr lang="en-US" sz="2800" dirty="0" smtClean="0">
                <a:solidFill>
                  <a:srgbClr val="0070C0"/>
                </a:solidFill>
                <a:latin typeface="+mn-lt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+mn-lt"/>
              </a:rPr>
              <a:t>thể</a:t>
            </a:r>
            <a:r>
              <a:rPr lang="en-US" sz="2800" dirty="0" smtClean="0">
                <a:solidFill>
                  <a:srgbClr val="0070C0"/>
                </a:solidFill>
                <a:latin typeface="+mn-lt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+mn-lt"/>
              </a:rPr>
              <a:t>thoải</a:t>
            </a:r>
            <a:r>
              <a:rPr lang="en-US" sz="2800" dirty="0" smtClean="0">
                <a:solidFill>
                  <a:srgbClr val="0070C0"/>
                </a:solidFill>
                <a:latin typeface="+mn-lt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+mn-lt"/>
              </a:rPr>
              <a:t>mái</a:t>
            </a:r>
            <a:r>
              <a:rPr lang="en-US" sz="2800" dirty="0" smtClean="0">
                <a:solidFill>
                  <a:srgbClr val="0070C0"/>
                </a:solidFill>
                <a:latin typeface="+mn-lt"/>
              </a:rPr>
              <a:t>.</a:t>
            </a:r>
          </a:p>
          <a:p>
            <a:pPr algn="ctr">
              <a:buNone/>
            </a:pPr>
            <a:endParaRPr lang="en-US" sz="2800" dirty="0" smtClean="0">
              <a:solidFill>
                <a:srgbClr val="0070C0"/>
              </a:solidFill>
              <a:latin typeface="+mn-lt"/>
            </a:endParaRPr>
          </a:p>
          <a:p>
            <a:pPr marL="0" indent="0" algn="just">
              <a:buNone/>
            </a:pPr>
            <a:endParaRPr lang="vi-VN" sz="2800" dirty="0">
              <a:solidFill>
                <a:srgbClr val="FF0000"/>
              </a:solidFill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083160" y="5582528"/>
            <a:ext cx="3663950" cy="622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6146" name="Object 2"/>
          <p:cNvGraphicFramePr>
            <a:graphicFrameLocks noChangeAspect="1"/>
          </p:cNvGraphicFramePr>
          <p:nvPr/>
        </p:nvGraphicFramePr>
        <p:xfrm>
          <a:off x="457200" y="304800"/>
          <a:ext cx="1066800" cy="2209800"/>
        </p:xfrm>
        <a:graphic>
          <a:graphicData uri="http://schemas.openxmlformats.org/presentationml/2006/ole">
            <p:oleObj spid="_x0000_s6161" name="Clip" r:id="rId5" imgW="3535680" imgH="4450080" progId="">
              <p:embed/>
            </p:oleObj>
          </a:graphicData>
        </a:graphic>
      </p:graphicFrame>
    </p:spTree>
    <p:extLst>
      <p:ext uri="{BB962C8B-B14F-4D97-AF65-F5344CB8AC3E}">
        <p14:creationId xmlns:p14="http://schemas.microsoft.com/office/powerpoint/2010/main" xmlns="" val="377230137"/>
      </p:ext>
    </p:extLst>
  </p:cSld>
  <p:clrMapOvr>
    <a:masterClrMapping/>
  </p:clrMapOvr>
  <p:transition spd="slow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xecutive">
  <a:themeElements>
    <a:clrScheme name="Executive">
      <a:dk1>
        <a:sysClr val="windowText" lastClr="000000"/>
      </a:dk1>
      <a:lt1>
        <a:sysClr val="window" lastClr="FFFFFF"/>
      </a:lt1>
      <a:dk2>
        <a:srgbClr val="2F5897"/>
      </a:dk2>
      <a:lt2>
        <a:srgbClr val="E4E9EF"/>
      </a:lt2>
      <a:accent1>
        <a:srgbClr val="6076B4"/>
      </a:accent1>
      <a:accent2>
        <a:srgbClr val="9C52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3399FF"/>
      </a:hlink>
      <a:folHlink>
        <a:srgbClr val="B2B2B2"/>
      </a:folHlink>
    </a:clrScheme>
    <a:fontScheme name="Executive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Executiv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50000">
              <a:schemeClr val="phClr">
                <a:tint val="80000"/>
                <a:satMod val="250000"/>
              </a:schemeClr>
            </a:gs>
            <a:gs pos="76000">
              <a:schemeClr val="phClr">
                <a:tint val="90000"/>
                <a:shade val="90000"/>
                <a:satMod val="200000"/>
              </a:schemeClr>
            </a:gs>
            <a:gs pos="92000">
              <a:schemeClr val="phClr">
                <a:tint val="90000"/>
                <a:shade val="70000"/>
                <a:satMod val="250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Executive</Template>
  <TotalTime>562</TotalTime>
  <Words>423</Words>
  <Application>Microsoft Office PowerPoint</Application>
  <PresentationFormat>On-screen Show (4:3)</PresentationFormat>
  <Paragraphs>70</Paragraphs>
  <Slides>11</Slides>
  <Notes>0</Notes>
  <HiddenSlides>0</HiddenSlides>
  <MMClips>1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3" baseType="lpstr">
      <vt:lpstr>Executive</vt:lpstr>
      <vt:lpstr>Clip</vt:lpstr>
      <vt:lpstr>   THỂ DỤC LỚP 2 GV: Hoàng Văn Hiển </vt:lpstr>
      <vt:lpstr>Slide 2</vt:lpstr>
      <vt:lpstr>   I. PHẦN MỞ ĐẦU</vt:lpstr>
      <vt:lpstr>Slide 4</vt:lpstr>
      <vt:lpstr>   II. PHẦN CƠ BẢN</vt:lpstr>
      <vt:lpstr>Slide 6</vt:lpstr>
      <vt:lpstr>Slide 7</vt:lpstr>
      <vt:lpstr>Slide 8</vt:lpstr>
      <vt:lpstr>Slide 9</vt:lpstr>
      <vt:lpstr>III. PHẦN KẾT THÚC</vt:lpstr>
      <vt:lpstr>Slide 11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PHÒNG GD &amp; ĐT HUYỆN GIA VIỄN TRƯỜNG TH GIA THẮNG</dc:title>
  <dc:creator>TongThiThuyLinh</dc:creator>
  <cp:lastModifiedBy>pc</cp:lastModifiedBy>
  <cp:revision>63</cp:revision>
  <dcterms:created xsi:type="dcterms:W3CDTF">2021-08-20T10:38:06Z</dcterms:created>
  <dcterms:modified xsi:type="dcterms:W3CDTF">2023-11-19T22:36:54Z</dcterms:modified>
</cp:coreProperties>
</file>