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"/>
  </p:notesMasterIdLst>
  <p:sldIdLst>
    <p:sldId id="482" r:id="rId2"/>
    <p:sldId id="493" r:id="rId3"/>
    <p:sldId id="483" r:id="rId4"/>
  </p:sldIdLst>
  <p:sldSz cx="10972800" cy="6858000"/>
  <p:notesSz cx="6858000" cy="9144000"/>
  <p:custDataLst>
    <p:tags r:id="rId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2" d="100"/>
          <a:sy n="52" d="100"/>
        </p:scale>
        <p:origin x="64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GV: ĐỖ VĂN HUẤN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6 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</a:rPr>
              <a:t>TUỔI HỒNG ƠI</a:t>
            </a:r>
            <a:endParaRPr lang="en-US" sz="4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43&quot;&gt;&lt;object type=&quot;3&quot; unique_id=&quot;10044&quot;&gt;&lt;property id=&quot;20148&quot; value=&quot;5&quot;/&gt;&lt;property id=&quot;20300&quot; value=&quot;Slide 1&quot;/&gt;&lt;property id=&quot;20307&quot; value=&quot;482&quot;/&gt;&lt;/object&gt;&lt;object type=&quot;3&quot; unique_id=&quot;10045&quot;&gt;&lt;property id=&quot;20148&quot; value=&quot;5&quot;/&gt;&lt;property id=&quot;20300&quot; value=&quot;Slide 2&quot;/&gt;&lt;property id=&quot;20307&quot; value=&quot;493&quot;/&gt;&lt;/object&gt;&lt;object type=&quot;3&quot; unique_id=&quot;10046&quot;&gt;&lt;property id=&quot;20148&quot; value=&quot;5&quot;/&gt;&lt;property id=&quot;20300&quot; value=&quot;Slide 3&quot;/&gt;&lt;property id=&quot;20307&quot; value=&quot;480&quot;/&gt;&lt;/object&gt;&lt;object type=&quot;3&quot; unique_id=&quot;10047&quot;&gt;&lt;property id=&quot;20148&quot; value=&quot;5&quot;/&gt;&lt;property id=&quot;20300&quot; value=&quot;Slide 4&quot;/&gt;&lt;property id=&quot;20307&quot; value=&quot;483&quot;/&gt;&lt;/object&gt;&lt;object type=&quot;3&quot; unique_id=&quot;10048&quot;&gt;&lt;property id=&quot;20148&quot; value=&quot;5&quot;/&gt;&lt;property id=&quot;20300&quot; value=&quot;Slide 5&quot;/&gt;&lt;property id=&quot;20307&quot; value=&quot;420&quot;/&gt;&lt;/object&gt;&lt;object type=&quot;3&quot; unique_id=&quot;10049&quot;&gt;&lt;property id=&quot;20148&quot; value=&quot;5&quot;/&gt;&lt;property id=&quot;20300&quot; value=&quot;Slide 6&quot;/&gt;&lt;property id=&quot;20307&quot; value=&quot;494&quot;/&gt;&lt;/object&gt;&lt;object type=&quot;3&quot; unique_id=&quot;10050&quot;&gt;&lt;property id=&quot;20148&quot; value=&quot;5&quot;/&gt;&lt;property id=&quot;20300&quot; value=&quot;Slide 7&quot;/&gt;&lt;property id=&quot;20307&quot; value=&quot;503&quot;/&gt;&lt;/object&gt;&lt;object type=&quot;3&quot; unique_id=&quot;10051&quot;&gt;&lt;property id=&quot;20148&quot; value=&quot;5&quot;/&gt;&lt;property id=&quot;20300&quot; value=&quot;Slide 8&quot;/&gt;&lt;property id=&quot;20307&quot; value=&quot;505&quot;/&gt;&lt;/object&gt;&lt;object type=&quot;3&quot; unique_id=&quot;10052&quot;&gt;&lt;property id=&quot;20148&quot; value=&quot;5&quot;/&gt;&lt;property id=&quot;20300&quot; value=&quot;Slide 9&quot;/&gt;&lt;property id=&quot;20307&quot; value=&quot;506&quot;/&gt;&lt;/object&gt;&lt;object type=&quot;3&quot; unique_id=&quot;10053&quot;&gt;&lt;property id=&quot;20148&quot; value=&quot;5&quot;/&gt;&lt;property id=&quot;20300&quot; value=&quot;Slide 10&quot;/&gt;&lt;property id=&quot;20307&quot; value=&quot;507&quot;/&gt;&lt;/object&gt;&lt;object type=&quot;3&quot; unique_id=&quot;10054&quot;&gt;&lt;property id=&quot;20148&quot; value=&quot;5&quot;/&gt;&lt;property id=&quot;20300&quot; value=&quot;Slide 11&quot;/&gt;&lt;property id=&quot;20307&quot; value=&quot;479&quot;/&gt;&lt;/object&gt;&lt;object type=&quot;3&quot; unique_id=&quot;10055&quot;&gt;&lt;property id=&quot;20148&quot; value=&quot;5&quot;/&gt;&lt;property id=&quot;20300&quot; value=&quot;Slide 12&quot;/&gt;&lt;property id=&quot;20307&quot; value=&quot;508&quot;/&gt;&lt;/object&gt;&lt;object type=&quot;3&quot; unique_id=&quot;10056&quot;&gt;&lt;property id=&quot;20148&quot; value=&quot;5&quot;/&gt;&lt;property id=&quot;20300&quot; value=&quot;Slide 13&quot;/&gt;&lt;property id=&quot;20307&quot; value=&quot;509&quot;/&gt;&lt;/object&gt;&lt;object type=&quot;3&quot; unique_id=&quot;10057&quot;&gt;&lt;property id=&quot;20148&quot; value=&quot;5&quot;/&gt;&lt;property id=&quot;20300&quot; value=&quot;Slide 14&quot;/&gt;&lt;property id=&quot;20307&quot; value=&quot;510&quot;/&gt;&lt;/object&gt;&lt;object type=&quot;3&quot; unique_id=&quot;10058&quot;&gt;&lt;property id=&quot;20148&quot; value=&quot;5&quot;/&gt;&lt;property id=&quot;20300&quot; value=&quot;Slide 15&quot;/&gt;&lt;property id=&quot;20307&quot; value=&quot;511&quot;/&gt;&lt;/object&gt;&lt;object type=&quot;3&quot; unique_id=&quot;10059&quot;&gt;&lt;property id=&quot;20148&quot; value=&quot;5&quot;/&gt;&lt;property id=&quot;20300&quot; value=&quot;Slide 16&quot;/&gt;&lt;property id=&quot;20307&quot; value=&quot;512&quot;/&gt;&lt;/object&gt;&lt;object type=&quot;3&quot; unique_id=&quot;10060&quot;&gt;&lt;property id=&quot;20148&quot; value=&quot;5&quot;/&gt;&lt;property id=&quot;20300&quot; value=&quot;Slide 17&quot;/&gt;&lt;property id=&quot;20307&quot; value=&quot;513&quot;/&gt;&lt;/object&gt;&lt;object type=&quot;3&quot; unique_id=&quot;10061&quot;&gt;&lt;property id=&quot;20148&quot; value=&quot;5&quot;/&gt;&lt;property id=&quot;20300&quot; value=&quot;Slide 18&quot;/&gt;&lt;property id=&quot;20307&quot; value=&quot;514&quot;/&gt;&lt;/object&gt;&lt;object type=&quot;3&quot; unique_id=&quot;10062&quot;&gt;&lt;property id=&quot;20148&quot; value=&quot;5&quot;/&gt;&lt;property id=&quot;20300&quot; value=&quot;Slide 19&quot;/&gt;&lt;property id=&quot;20307&quot; value=&quot;515&quot;/&gt;&lt;/object&gt;&lt;object type=&quot;3&quot; unique_id=&quot;10063&quot;&gt;&lt;property id=&quot;20148&quot; value=&quot;5&quot;/&gt;&lt;property id=&quot;20300&quot; value=&quot;Slide 20&quot;/&gt;&lt;property id=&quot;20307&quot; value=&quot;504&quot;/&gt;&lt;/object&gt;&lt;/object&gt;&lt;object type=&quot;8&quot; unique_id=&quot;1008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20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PRO</cp:lastModifiedBy>
  <cp:revision>607</cp:revision>
  <dcterms:created xsi:type="dcterms:W3CDTF">2010-04-30T18:19:48Z</dcterms:created>
  <dcterms:modified xsi:type="dcterms:W3CDTF">2026-03-24T01:45:46Z</dcterms:modified>
</cp:coreProperties>
</file>