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  <p:sldMasterId id="2147483712" r:id="rId3"/>
  </p:sldMasterIdLst>
  <p:notesMasterIdLst>
    <p:notesMasterId r:id="rId10"/>
  </p:notesMasterIdLst>
  <p:sldIdLst>
    <p:sldId id="357" r:id="rId4"/>
    <p:sldId id="356" r:id="rId5"/>
    <p:sldId id="316" r:id="rId6"/>
    <p:sldId id="358" r:id="rId7"/>
    <p:sldId id="359" r:id="rId8"/>
    <p:sldId id="360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8" autoAdjust="0"/>
    <p:restoredTop sz="94660"/>
  </p:normalViewPr>
  <p:slideViewPr>
    <p:cSldViewPr snapToGrid="0">
      <p:cViewPr varScale="1">
        <p:scale>
          <a:sx n="71" d="100"/>
          <a:sy n="71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74F983-7E16-45DC-9F87-651E08F789D8}" type="datetimeFigureOut">
              <a:rPr lang="en-US" smtClean="0"/>
              <a:t>3/18/2026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4331-F600-4ECA-8266-51CEE1320A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hape 5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ctr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7" name="Shape 5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  <a:ln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8940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676400"/>
            <a:ext cx="103632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6D1E84-FFAA-4D35-9D19-AE164EBC164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969650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4F2A2-70FE-43C1-9778-B47825B074C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230041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81000"/>
            <a:ext cx="27432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026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BCB9-3795-41CE-B8B9-675605E77B6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46416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381000"/>
            <a:ext cx="10972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51887-5753-457C-9598-7222B9C18E7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91495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900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3318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389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49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32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7576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33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E22C93-D738-4D30-8A28-48950D58B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3882"/>
      </p:ext>
    </p:extLst>
  </p:cSld>
  <p:clrMapOvr>
    <a:masterClrMapping/>
  </p:clrMapOvr>
  <p:transition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0728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1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9545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7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69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1734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8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E2F414-267C-4308-904F-BAE5E05F3EA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56339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673E0D-B416-435B-83AA-070D1823138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427833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2ADB-6FB3-4126-9D1E-6583792748C2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45334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0107C-EEA3-49A9-BD94-89CDCC8480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34832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D392-AEDB-43A7-B8C2-E8E7C81B4AE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501200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527356-D9E6-46E3-9B0B-3A86D74489A6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39653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8B2FA-51A6-4DB4-B0C5-A7B09095594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551463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810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42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77D22B-BA01-42B0-A355-66B62724EE0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78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426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42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2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26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0" grpId="0"/>
      <p:bldP spid="242691" grpId="0" build="p">
        <p:tmplLst>
          <p:tmpl lvl="1">
            <p:tnLst>
              <p:par>
                <p:cTn presetID="53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3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26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269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426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 b="0" i="0" u="none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08971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7CBB5-CA7C-47DE-A8DB-216B0EC2CAF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3/18/2026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7F639-05DB-4756-8123-99BB3598F65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53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g"/><Relationship Id="rId5" Type="http://schemas.openxmlformats.org/officeDocument/2006/relationships/audio" Target="../media/audio1.wav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495936" y="909958"/>
            <a:ext cx="6086923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pt-B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ận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động theo nhịp điệu bài hát </a:t>
            </a:r>
            <a:r>
              <a:rPr lang="pt-BR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hoa những bài ca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63953" y="21212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4699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HỞI ĐỘNG GIỌNG LEGATO LIỀN BẬC - MẪU 1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76304" y="835520"/>
            <a:ext cx="9001732" cy="52530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10735" y="0"/>
            <a:ext cx="227979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Khởi động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giọng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0538700"/>
      </p:ext>
    </p:extLst>
  </p:cSld>
  <p:clrMapOvr>
    <a:masterClrMapping/>
  </p:clrMapOvr>
  <p:transition spd="slow">
    <p:fade/>
    <p:sndAc>
      <p:stSnd>
        <p:snd r:embed="rId5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967" y="52439"/>
            <a:ext cx="12192000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6614687" y="52439"/>
            <a:ext cx="1840568" cy="708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3600" dirty="0" smtClean="0">
                <a:solidFill>
                  <a:srgbClr val="00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</a:t>
            </a:r>
            <a:r>
              <a:rPr lang="en-US" sz="3600" dirty="0" smtClean="0">
                <a:solidFill>
                  <a:srgbClr val="00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25</a:t>
            </a:r>
            <a:r>
              <a:rPr lang="en-US" sz="3600" dirty="0" smtClean="0">
                <a:solidFill>
                  <a:srgbClr val="00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solidFill>
                <a:srgbClr val="000000"/>
              </a:solidFill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033" y="124974"/>
            <a:ext cx="444889" cy="3767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990" y="2667574"/>
            <a:ext cx="4966010" cy="41728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3"/>
            <a:ext cx="2597553" cy="8042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662500" y="1262449"/>
            <a:ext cx="5583836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solidFill>
                  <a:srgbClr val="00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ĐỌC NHẠC: BÀI SỐ </a:t>
            </a:r>
            <a:r>
              <a:rPr lang="en-US" sz="2800" dirty="0" smtClean="0">
                <a:solidFill>
                  <a:srgbClr val="00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800" dirty="0" smtClean="0">
              <a:solidFill>
                <a:srgbClr val="00000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062701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152095" y="893776"/>
            <a:ext cx="38025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/>
                <a:ea typeface="Calibri"/>
              </a:rPr>
              <a:t>Luyện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cao độ và thế tay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424" y="1540107"/>
            <a:ext cx="8207300" cy="1983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901702"/>
            <a:ext cx="3647573" cy="297372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22410" y="-18395"/>
            <a:ext cx="5583836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vi-VN" sz="2800" dirty="0" smtClean="0">
                <a:solidFill>
                  <a:srgbClr val="000000"/>
                </a:solidFill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ÔN ĐỌC NHẠC: BÀI SỐ 2</a:t>
            </a:r>
            <a:endParaRPr lang="en-US" sz="2800" dirty="0" smtClean="0">
              <a:solidFill>
                <a:srgbClr val="000000"/>
              </a:solidFill>
              <a:effectLst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01446" y="33064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658529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28044" y="834021"/>
            <a:ext cx="4145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Luyện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Calibri"/>
                <a:cs typeface="+mn-cs"/>
              </a:rPr>
              <a:t> tập tiết tấu chung của bài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Calibri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970" y="2816837"/>
            <a:ext cx="248290" cy="2540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356" y="1940313"/>
            <a:ext cx="8429820" cy="5910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40" y="2780244"/>
            <a:ext cx="248290" cy="25404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298" y="2780244"/>
            <a:ext cx="248290" cy="2540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3560" y="2780244"/>
            <a:ext cx="248290" cy="2540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2881" y="2792613"/>
            <a:ext cx="248290" cy="25404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397" y="2804468"/>
            <a:ext cx="248290" cy="2540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298" y="2804468"/>
            <a:ext cx="248290" cy="2540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461" y="2809339"/>
            <a:ext cx="248290" cy="25404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075" y="2792613"/>
            <a:ext cx="248290" cy="25404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626" y="2811261"/>
            <a:ext cx="248290" cy="25404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738" y="2823567"/>
            <a:ext cx="248290" cy="25404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814" y="2804919"/>
            <a:ext cx="248290" cy="25404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901702"/>
            <a:ext cx="3647573" cy="29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61137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523748" y="138960"/>
            <a:ext cx="36808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cả bài các hình thức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180" y="869794"/>
            <a:ext cx="8162693" cy="31000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901702"/>
            <a:ext cx="3647573" cy="2973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478573"/>
      </p:ext>
    </p:extLst>
  </p:cSld>
  <p:clrMapOvr>
    <a:masterClrMapping/>
  </p:clrMapOvr>
  <p:transition spd="slow">
    <p:fade/>
    <p:sndAc>
      <p:stSnd>
        <p:snd r:embed="rId2" name="chuyen trag ngăn.wav"/>
      </p:stSnd>
    </p:sndAc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57&quot;/&gt;&lt;/object&gt;&lt;object type=&quot;3&quot; unique_id=&quot;10004&quot;&gt;&lt;property id=&quot;20148&quot; value=&quot;5&quot;/&gt;&lt;property id=&quot;20300&quot; value=&quot;Slide 2&quot;/&gt;&lt;property id=&quot;20307&quot; value=&quot;356&quot;/&gt;&lt;/object&gt;&lt;object type=&quot;3&quot; unique_id=&quot;10005&quot;&gt;&lt;property id=&quot;20148&quot; value=&quot;5&quot;/&gt;&lt;property id=&quot;20300&quot; value=&quot;Slide 3&quot;/&gt;&lt;property id=&quot;20307&quot; value=&quot;316&quot;/&gt;&lt;/object&gt;&lt;object type=&quot;3&quot; unique_id=&quot;10006&quot;&gt;&lt;property id=&quot;20148&quot; value=&quot;5&quot;/&gt;&lt;property id=&quot;20300&quot; value=&quot;Slide 4&quot;/&gt;&lt;property id=&quot;20307&quot; value=&quot;358&quot;/&gt;&lt;/object&gt;&lt;object type=&quot;3&quot; unique_id=&quot;10007&quot;&gt;&lt;property id=&quot;20148&quot; value=&quot;5&quot;/&gt;&lt;property id=&quot;20300&quot; value=&quot;Slide 5&quot;/&gt;&lt;property id=&quot;20307&quot; value=&quot;359&quot;/&gt;&lt;/object&gt;&lt;object type=&quot;3&quot; unique_id=&quot;10008&quot;&gt;&lt;property id=&quot;20148&quot; value=&quot;5&quot;/&gt;&lt;property id=&quot;20300&quot; value=&quot;Slide 6&quot;/&gt;&lt;property id=&quot;20307&quot; value=&quot;360&quot;/&gt;&lt;/object&gt;&lt;object type=&quot;3&quot; unique_id=&quot;10009&quot;&gt;&lt;property id=&quot;20148&quot; value=&quot;5&quot;/&gt;&lt;property id=&quot;20300&quot; value=&quot;Slide 7&quot;/&gt;&lt;property id=&quot;20307&quot; value=&quot;361&quot;/&gt;&lt;/object&gt;&lt;object type=&quot;3&quot; unique_id=&quot;10010&quot;&gt;&lt;property id=&quot;20148&quot; value=&quot;5&quot;/&gt;&lt;property id=&quot;20300&quot; value=&quot;Slide 8&quot;/&gt;&lt;property id=&quot;20307&quot; value=&quot;362&quot;/&gt;&lt;/object&gt;&lt;object type=&quot;3&quot; unique_id=&quot;10011&quot;&gt;&lt;property id=&quot;20148&quot; value=&quot;5&quot;/&gt;&lt;property id=&quot;20300&quot; value=&quot;Slide 9&quot;/&gt;&lt;property id=&quot;20307&quot; value=&quot;363&quot;/&gt;&lt;/object&gt;&lt;object type=&quot;3&quot; unique_id=&quot;10012&quot;&gt;&lt;property id=&quot;20148&quot; value=&quot;5&quot;/&gt;&lt;property id=&quot;20300&quot; value=&quot;Slide 10&quot;/&gt;&lt;property id=&quot;20307&quot; value=&quot;317&quot;/&gt;&lt;/object&gt;&lt;object type=&quot;3&quot; unique_id=&quot;10013&quot;&gt;&lt;property id=&quot;20148&quot; value=&quot;5&quot;/&gt;&lt;property id=&quot;20300&quot; value=&quot;Slide 11&quot;/&gt;&lt;property id=&quot;20307&quot; value=&quot;333&quot;/&gt;&lt;/object&gt;&lt;object type=&quot;3&quot; unique_id=&quot;10014&quot;&gt;&lt;property id=&quot;20148&quot; value=&quot;5&quot;/&gt;&lt;property id=&quot;20300&quot; value=&quot;Slide 12&quot;/&gt;&lt;property id=&quot;20307&quot; value=&quot;364&quot;/&gt;&lt;/object&gt;&lt;object type=&quot;3&quot; unique_id=&quot;10015&quot;&gt;&lt;property id=&quot;20148&quot; value=&quot;5&quot;/&gt;&lt;property id=&quot;20300&quot; value=&quot;Slide 13&quot;/&gt;&lt;property id=&quot;20307&quot; value=&quot;334&quot;/&gt;&lt;/object&gt;&lt;object type=&quot;3&quot; unique_id=&quot;10016&quot;&gt;&lt;property id=&quot;20148&quot; value=&quot;5&quot;/&gt;&lt;property id=&quot;20300&quot; value=&quot;Slide 14&quot;/&gt;&lt;property id=&quot;20307&quot; value=&quot;318&quot;/&gt;&lt;/object&gt;&lt;object type=&quot;3&quot; unique_id=&quot;10017&quot;&gt;&lt;property id=&quot;20148&quot; value=&quot;5&quot;/&gt;&lt;property id=&quot;20300&quot; value=&quot;Slide 15&quot;/&gt;&lt;property id=&quot;20307&quot; value=&quot;335&quot;/&gt;&lt;/object&gt;&lt;object type=&quot;3&quot; unique_id=&quot;10018&quot;&gt;&lt;property id=&quot;20148&quot; value=&quot;5&quot;/&gt;&lt;property id=&quot;20300&quot; value=&quot;Slide 16&quot;/&gt;&lt;property id=&quot;20307&quot; value=&quot;336&quot;/&gt;&lt;/object&gt;&lt;object type=&quot;3&quot; unique_id=&quot;10019&quot;&gt;&lt;property id=&quot;20148&quot; value=&quot;5&quot;/&gt;&lt;property id=&quot;20300&quot; value=&quot;Slide 17&quot;/&gt;&lt;property id=&quot;20307&quot; value=&quot;337&quot;/&gt;&lt;/object&gt;&lt;object type=&quot;3&quot; unique_id=&quot;10020&quot;&gt;&lt;property id=&quot;20148&quot; value=&quot;5&quot;/&gt;&lt;property id=&quot;20300&quot; value=&quot;Slide 18&quot;/&gt;&lt;property id=&quot;20307&quot; value=&quot;338&quot;/&gt;&lt;/object&gt;&lt;object type=&quot;3&quot; unique_id=&quot;10021&quot;&gt;&lt;property id=&quot;20148&quot; value=&quot;5&quot;/&gt;&lt;property id=&quot;20300&quot; value=&quot;Slide 19&quot;/&gt;&lt;property id=&quot;20307&quot; value=&quot;339&quot;/&gt;&lt;/object&gt;&lt;object type=&quot;3&quot; unique_id=&quot;10022&quot;&gt;&lt;property id=&quot;20148&quot; value=&quot;5&quot;/&gt;&lt;property id=&quot;20300&quot; value=&quot;Slide 20&quot;/&gt;&lt;property id=&quot;20307&quot; value=&quot;340&quot;/&gt;&lt;/object&gt;&lt;object type=&quot;3&quot; unique_id=&quot;10023&quot;&gt;&lt;property id=&quot;20148&quot; value=&quot;5&quot;/&gt;&lt;property id=&quot;20300&quot; value=&quot;Slide 21&quot;/&gt;&lt;property id=&quot;20307&quot; value=&quot;341&quot;/&gt;&lt;/object&gt;&lt;object type=&quot;3&quot; unique_id=&quot;10024&quot;&gt;&lt;property id=&quot;20148&quot; value=&quot;5&quot;/&gt;&lt;property id=&quot;20300&quot; value=&quot;Slide 22&quot;/&gt;&lt;property id=&quot;20307&quot; value=&quot;343&quot;/&gt;&lt;/object&gt;&lt;object type=&quot;3&quot; unique_id=&quot;10025&quot;&gt;&lt;property id=&quot;20148&quot; value=&quot;5&quot;/&gt;&lt;property id=&quot;20300&quot; value=&quot;Slide 23&quot;/&gt;&lt;property id=&quot;20307&quot; value=&quot;344&quot;/&gt;&lt;/object&gt;&lt;object type=&quot;3&quot; unique_id=&quot;10026&quot;&gt;&lt;property id=&quot;20148&quot; value=&quot;5&quot;/&gt;&lt;property id=&quot;20300&quot; value=&quot;Slide 24&quot;/&gt;&lt;property id=&quot;20307&quot; value=&quot;346&quot;/&gt;&lt;/object&gt;&lt;object type=&quot;3&quot; unique_id=&quot;10027&quot;&gt;&lt;property id=&quot;20148&quot; value=&quot;5&quot;/&gt;&lt;property id=&quot;20300&quot; value=&quot;Slide 25&quot;/&gt;&lt;property id=&quot;20307&quot; value=&quot;345&quot;/&gt;&lt;/object&gt;&lt;object type=&quot;3&quot; unique_id=&quot;10028&quot;&gt;&lt;property id=&quot;20148&quot; value=&quot;5&quot;/&gt;&lt;property id=&quot;20300&quot; value=&quot;Slide 26&quot;/&gt;&lt;property id=&quot;20307&quot; value=&quot;347&quot;/&gt;&lt;/object&gt;&lt;object type=&quot;3&quot; unique_id=&quot;10029&quot;&gt;&lt;property id=&quot;20148&quot; value=&quot;5&quot;/&gt;&lt;property id=&quot;20300&quot; value=&quot;Slide 27&quot;/&gt;&lt;property id=&quot;20307&quot; value=&quot;348&quot;/&gt;&lt;/object&gt;&lt;object type=&quot;3&quot; unique_id=&quot;10030&quot;&gt;&lt;property id=&quot;20148&quot; value=&quot;5&quot;/&gt;&lt;property id=&quot;20300&quot; value=&quot;Slide 28&quot;/&gt;&lt;property id=&quot;20307&quot; value=&quot;304&quot;/&gt;&lt;/object&gt;&lt;object type=&quot;3&quot; unique_id=&quot;10031&quot;&gt;&lt;property id=&quot;20148&quot; value=&quot;5&quot;/&gt;&lt;property id=&quot;20300&quot; value=&quot;Slide 29&quot;/&gt;&lt;property id=&quot;20307&quot; value=&quot;349&quot;/&gt;&lt;/object&gt;&lt;object type=&quot;3&quot; unique_id=&quot;10032&quot;&gt;&lt;property id=&quot;20148&quot; value=&quot;5&quot;/&gt;&lt;property id=&quot;20300&quot; value=&quot;Slide 30&quot;/&gt;&lt;property id=&quot;20307&quot; value=&quot;350&quot;/&gt;&lt;/object&gt;&lt;object type=&quot;3&quot; unique_id=&quot;10033&quot;&gt;&lt;property id=&quot;20148&quot; value=&quot;5&quot;/&gt;&lt;property id=&quot;20300&quot; value=&quot;Slide 31&quot;/&gt;&lt;property id=&quot;20307&quot; value=&quot;351&quot;/&gt;&lt;/object&gt;&lt;object type=&quot;3&quot; unique_id=&quot;10034&quot;&gt;&lt;property id=&quot;20148&quot; value=&quot;5&quot;/&gt;&lt;property id=&quot;20300&quot; value=&quot;Slide 32&quot;/&gt;&lt;property id=&quot;20307&quot; value=&quot;352&quot;/&gt;&lt;/object&gt;&lt;object type=&quot;3&quot; unique_id=&quot;10035&quot;&gt;&lt;property id=&quot;20148&quot; value=&quot;5&quot;/&gt;&lt;property id=&quot;20300&quot; value=&quot;Slide 33&quot;/&gt;&lt;property id=&quot;20307&quot; value=&quot;286&quot;/&gt;&lt;/object&gt;&lt;/object&gt;&lt;object type=&quot;8&quot; unique_id=&quot;1007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Textured">
  <a:themeElements>
    <a:clrScheme name="Textured 7">
      <a:dk1>
        <a:srgbClr val="000000"/>
      </a:dk1>
      <a:lt1>
        <a:srgbClr val="DBDAC2"/>
      </a:lt1>
      <a:dk2>
        <a:srgbClr val="827F4C"/>
      </a:dk2>
      <a:lt2>
        <a:srgbClr val="C0BC94"/>
      </a:lt2>
      <a:accent1>
        <a:srgbClr val="AAA578"/>
      </a:accent1>
      <a:accent2>
        <a:srgbClr val="A2A4AC"/>
      </a:accent2>
      <a:accent3>
        <a:srgbClr val="EAEADD"/>
      </a:accent3>
      <a:accent4>
        <a:srgbClr val="000000"/>
      </a:accent4>
      <a:accent5>
        <a:srgbClr val="D2CFBE"/>
      </a:accent5>
      <a:accent6>
        <a:srgbClr val="92949B"/>
      </a:accent6>
      <a:hlink>
        <a:srgbClr val="5B8800"/>
      </a:hlink>
      <a:folHlink>
        <a:srgbClr val="686532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1947</TotalTime>
  <Words>56</Words>
  <Application>Microsoft Office PowerPoint</Application>
  <PresentationFormat>Widescreen</PresentationFormat>
  <Paragraphs>10</Paragraphs>
  <Slides>6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#9Slide05 Dancing Script</vt:lpstr>
      <vt:lpstr>Arial</vt:lpstr>
      <vt:lpstr>Calibri</vt:lpstr>
      <vt:lpstr>Tahoma</vt:lpstr>
      <vt:lpstr>Times New Roman</vt:lpstr>
      <vt:lpstr>Wingdings</vt:lpstr>
      <vt:lpstr>Textured</vt:lpstr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PRO</cp:lastModifiedBy>
  <cp:revision>143</cp:revision>
  <dcterms:created xsi:type="dcterms:W3CDTF">2022-07-19T08:03:09Z</dcterms:created>
  <dcterms:modified xsi:type="dcterms:W3CDTF">2026-03-18T08:14:03Z</dcterms:modified>
</cp:coreProperties>
</file>