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299" r:id="rId2"/>
    <p:sldId id="485" r:id="rId3"/>
  </p:sldIdLst>
  <p:sldSz cx="10972800" cy="6858000"/>
  <p:notesSz cx="6858000" cy="9144000"/>
  <p:custDataLst>
    <p:tags r:id="rId5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569913" indent="-1127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1413" indent="-2270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712913" indent="-3413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284413" indent="-4556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CC"/>
    <a:srgbClr val="1713CB"/>
    <a:srgbClr val="CCFFFF"/>
    <a:srgbClr val="FF0000"/>
    <a:srgbClr val="66FF66"/>
    <a:srgbClr val="FBF4D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2" autoAdjust="0"/>
    <p:restoredTop sz="94660"/>
  </p:normalViewPr>
  <p:slideViewPr>
    <p:cSldViewPr>
      <p:cViewPr varScale="1">
        <p:scale>
          <a:sx n="67" d="100"/>
          <a:sy n="67" d="100"/>
        </p:scale>
        <p:origin x="720" y="60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B70BE93-B788-48B4-82B5-0E64CE53C5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10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599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7"/>
            <a:ext cx="8229600" cy="165576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454" indent="0" algn="ctr">
              <a:buNone/>
              <a:defRPr sz="2500"/>
            </a:lvl2pPr>
            <a:lvl3pPr marL="1142909" indent="0" algn="ctr">
              <a:buNone/>
              <a:defRPr sz="2200"/>
            </a:lvl3pPr>
            <a:lvl4pPr marL="1714363" indent="0" algn="ctr">
              <a:buNone/>
              <a:defRPr sz="2000"/>
            </a:lvl4pPr>
            <a:lvl5pPr marL="2285817" indent="0" algn="ctr">
              <a:buNone/>
              <a:defRPr sz="2000"/>
            </a:lvl5pPr>
            <a:lvl6pPr marL="2857271" indent="0" algn="ctr">
              <a:buNone/>
              <a:defRPr sz="2000"/>
            </a:lvl6pPr>
            <a:lvl7pPr marL="3428726" indent="0" algn="ctr">
              <a:buNone/>
              <a:defRPr sz="2000"/>
            </a:lvl7pPr>
            <a:lvl8pPr marL="4000180" indent="0" algn="ctr">
              <a:buNone/>
              <a:defRPr sz="2000"/>
            </a:lvl8pPr>
            <a:lvl9pPr marL="4571634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C28C7-C487-49AD-8223-7AFF321F5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8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5E662-93ED-4846-B66A-811C8484D5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87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1" y="274639"/>
            <a:ext cx="246888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5D0F9-B8CF-4023-9534-0E0AD5EC67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870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39"/>
            <a:ext cx="9875520" cy="58515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29A1D-78B8-4F72-AB0F-0E28BA65F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233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7"/>
            <a:ext cx="98755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3"/>
            <a:ext cx="484632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88"/>
            <a:ext cx="484632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4C152-3D21-4D55-976C-A379620F04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57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0BF1B-E24A-4D55-8B71-92242AF2ED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11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7" y="1709739"/>
            <a:ext cx="9464040" cy="2852737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7" y="4589466"/>
            <a:ext cx="9464040" cy="1500188"/>
          </a:xfrm>
        </p:spPr>
        <p:txBody>
          <a:bodyPr/>
          <a:lstStyle>
            <a:lvl1pPr marL="0" indent="0">
              <a:buNone/>
              <a:defRPr sz="3000"/>
            </a:lvl1pPr>
            <a:lvl2pPr marL="571454" indent="0">
              <a:buNone/>
              <a:defRPr sz="2500"/>
            </a:lvl2pPr>
            <a:lvl3pPr marL="1142909" indent="0">
              <a:buNone/>
              <a:defRPr sz="2200"/>
            </a:lvl3pPr>
            <a:lvl4pPr marL="1714363" indent="0">
              <a:buNone/>
              <a:defRPr sz="2000"/>
            </a:lvl4pPr>
            <a:lvl5pPr marL="2285817" indent="0">
              <a:buNone/>
              <a:defRPr sz="2000"/>
            </a:lvl5pPr>
            <a:lvl6pPr marL="2857271" indent="0">
              <a:buNone/>
              <a:defRPr sz="2000"/>
            </a:lvl6pPr>
            <a:lvl7pPr marL="3428726" indent="0">
              <a:buNone/>
              <a:defRPr sz="2000"/>
            </a:lvl7pPr>
            <a:lvl8pPr marL="4000180" indent="0">
              <a:buNone/>
              <a:defRPr sz="2000"/>
            </a:lvl8pPr>
            <a:lvl9pPr marL="4571634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8FD295-EDFF-4CBD-8F83-333E601CAA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60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49F6E-2A4F-4833-B0A8-D3D20F567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9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365126"/>
            <a:ext cx="9464040" cy="1325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289" y="1681163"/>
            <a:ext cx="4642484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9" y="2505075"/>
            <a:ext cx="464248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5346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534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E40A6-B83D-4C11-989D-904D59CDD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16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5A581-8E44-46F3-80DF-3B466B926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22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8DD2C-2664-4F53-A8AE-3881D22FAB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97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9917D-885A-4F69-BAE2-BFC80AE466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77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 marL="0" indent="0">
              <a:buNone/>
              <a:defRPr sz="4000"/>
            </a:lvl1pPr>
            <a:lvl2pPr marL="571454" indent="0">
              <a:buNone/>
              <a:defRPr sz="3500"/>
            </a:lvl2pPr>
            <a:lvl3pPr marL="1142909" indent="0">
              <a:buNone/>
              <a:defRPr sz="3000"/>
            </a:lvl3pPr>
            <a:lvl4pPr marL="1714363" indent="0">
              <a:buNone/>
              <a:defRPr sz="2500"/>
            </a:lvl4pPr>
            <a:lvl5pPr marL="2285817" indent="0">
              <a:buNone/>
              <a:defRPr sz="2500"/>
            </a:lvl5pPr>
            <a:lvl6pPr marL="2857271" indent="0">
              <a:buNone/>
              <a:defRPr sz="2500"/>
            </a:lvl6pPr>
            <a:lvl7pPr marL="3428726" indent="0">
              <a:buNone/>
              <a:defRPr sz="2500"/>
            </a:lvl7pPr>
            <a:lvl8pPr marL="4000180" indent="0">
              <a:buNone/>
              <a:defRPr sz="2500"/>
            </a:lvl8pPr>
            <a:lvl9pPr marL="4571634" indent="0">
              <a:buNone/>
              <a:defRPr sz="2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44FB5-136D-4F7E-AD42-25BE72BDF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8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274638"/>
            <a:ext cx="9874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9874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675" y="6245225"/>
            <a:ext cx="34734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44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Arial" panose="020B0604020202020204" pitchFamily="34" charset="0"/>
              </a:defRPr>
            </a:lvl1pPr>
          </a:lstStyle>
          <a:p>
            <a:fld id="{EF775183-4626-435D-82D5-CB85D8290B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5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5pPr>
      <a:lvl6pPr marL="571454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6pPr>
      <a:lvl7pPr marL="1142909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7pPr>
      <a:lvl8pPr marL="1714363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8pPr>
      <a:lvl9pPr marL="2285817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27038" indent="-427038" algn="l" rtl="0" eaLnBrk="0" fontAlgn="base" hangingPunct="0">
        <a:spcBef>
          <a:spcPct val="20000"/>
        </a:spcBef>
        <a:spcAft>
          <a:spcPct val="0"/>
        </a:spcAft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100" indent="-355600" algn="l" rtl="0" eaLnBrk="0" fontAlgn="base" hangingPunct="0">
        <a:spcBef>
          <a:spcPct val="20000"/>
        </a:spcBef>
        <a:spcAft>
          <a:spcPct val="0"/>
        </a:spcAft>
        <a:buChar char="–"/>
        <a:defRPr sz="35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427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86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163" indent="-284163" algn="l" rtl="0" eaLnBrk="0" fontAlgn="base" hangingPunct="0">
        <a:spcBef>
          <a:spcPct val="20000"/>
        </a:spcBef>
        <a:spcAft>
          <a:spcPct val="0"/>
        </a:spcAft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999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714453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85907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57361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45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9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363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817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271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726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18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163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Kết quả hình ảnh cho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3771900" y="857250"/>
            <a:ext cx="348297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5000" b="1">
                <a:solidFill>
                  <a:srgbClr val="C00000"/>
                </a:solidFill>
                <a:cs typeface="Times New Roman" panose="02020603050405020304" pitchFamily="18" charset="0"/>
              </a:rPr>
              <a:t>ÂM NHẠC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128713" y="2000250"/>
            <a:ext cx="9001125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buFontTx/>
              <a:buChar char="-"/>
            </a:pPr>
            <a:endParaRPr lang="en-US" altLang="en-US" sz="1500" b="1">
              <a:solidFill>
                <a:srgbClr val="1713CB"/>
              </a:solidFill>
              <a:cs typeface="Times New Roman" panose="02020603050405020304" pitchFamily="18" charset="0"/>
            </a:endParaRPr>
          </a:p>
          <a:p>
            <a:r>
              <a:rPr lang="en-US" altLang="en-US" sz="9600" b="1">
                <a:solidFill>
                  <a:srgbClr val="1713CB"/>
                </a:solidFill>
                <a:cs typeface="Times New Roman" panose="02020603050405020304" pitchFamily="18" charset="0"/>
              </a:rPr>
              <a:t>KHỞI ĐỘNG</a:t>
            </a:r>
            <a:r>
              <a:rPr lang="en-US" altLang="en-US" sz="5400" b="1" i="1">
                <a:solidFill>
                  <a:srgbClr val="1713CB"/>
                </a:solidFill>
                <a:cs typeface="Times New Roman" panose="02020603050405020304" pitchFamily="18" charset="0"/>
              </a:rPr>
              <a:t>                                </a:t>
            </a:r>
            <a:endParaRPr lang="en-US" altLang="en-US" sz="6600" b="1" i="1">
              <a:solidFill>
                <a:srgbClr val="1713CB"/>
              </a:solidFill>
              <a:cs typeface="Times New Roman" panose="02020603050405020304" pitchFamily="18" charset="0"/>
            </a:endParaRPr>
          </a:p>
        </p:txBody>
      </p:sp>
      <p:pic>
        <p:nvPicPr>
          <p:cNvPr id="3077" name="Picture 4" descr="pcp_download_12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714375"/>
            <a:ext cx="522288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AG00130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810778">
            <a:off x="6188869" y="4620419"/>
            <a:ext cx="10541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10" descr="D:\GIÁO ÁN 1 2020-2021\HÌNH SOẠN GIÁO ÁN\Nghe nhạc\Picture1.png"/>
          <p:cNvPicPr>
            <a:picLocks noChangeAspect="1" noChangeArrowheads="1"/>
          </p:cNvPicPr>
          <p:nvPr/>
        </p:nvPicPr>
        <p:blipFill>
          <a:blip r:embed="rId3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4"/>
          <a:stretch>
            <a:fillRect/>
          </a:stretch>
        </p:blipFill>
        <p:spPr bwMode="auto">
          <a:xfrm>
            <a:off x="485775" y="1214438"/>
            <a:ext cx="10144125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 Box 9"/>
          <p:cNvSpPr txBox="1">
            <a:spLocks noChangeArrowheads="1"/>
          </p:cNvSpPr>
          <p:nvPr/>
        </p:nvSpPr>
        <p:spPr bwMode="auto">
          <a:xfrm>
            <a:off x="3843338" y="1000125"/>
            <a:ext cx="3947318" cy="60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 err="1" smtClean="0">
                <a:solidFill>
                  <a:srgbClr val="1713CB"/>
                </a:solidFill>
                <a:cs typeface="Times New Roman" panose="02020603050405020304" pitchFamily="18" charset="0"/>
              </a:rPr>
              <a:t>Ôn</a:t>
            </a:r>
            <a:r>
              <a:rPr lang="en-US" altLang="en-US" sz="3200" b="1" dirty="0" smtClean="0">
                <a:solidFill>
                  <a:srgbClr val="1713CB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1713CB"/>
                </a:solidFill>
                <a:cs typeface="Times New Roman" panose="02020603050405020304" pitchFamily="18" charset="0"/>
              </a:rPr>
              <a:t>hát</a:t>
            </a:r>
            <a:r>
              <a:rPr lang="en-US" altLang="en-US" sz="3200" b="1" dirty="0" smtClean="0">
                <a:solidFill>
                  <a:srgbClr val="1713CB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 smtClean="0">
                <a:solidFill>
                  <a:srgbClr val="1713CB"/>
                </a:solidFill>
                <a:cs typeface="Times New Roman" panose="02020603050405020304" pitchFamily="18" charset="0"/>
              </a:rPr>
              <a:t>Mẹ</a:t>
            </a:r>
            <a:r>
              <a:rPr lang="en-US" altLang="en-US" sz="3200" b="1" dirty="0" smtClean="0">
                <a:solidFill>
                  <a:srgbClr val="1713CB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1713CB"/>
                </a:solidFill>
                <a:cs typeface="Times New Roman" panose="02020603050405020304" pitchFamily="18" charset="0"/>
              </a:rPr>
              <a:t>ơi</a:t>
            </a:r>
            <a:r>
              <a:rPr lang="en-US" altLang="en-US" sz="3200" b="1" dirty="0" smtClean="0">
                <a:solidFill>
                  <a:srgbClr val="1713CB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1713CB"/>
                </a:solidFill>
                <a:cs typeface="Times New Roman" panose="02020603050405020304" pitchFamily="18" charset="0"/>
              </a:rPr>
              <a:t>có</a:t>
            </a:r>
            <a:r>
              <a:rPr lang="en-US" altLang="en-US" sz="3200" b="1" dirty="0" smtClean="0">
                <a:solidFill>
                  <a:srgbClr val="1713CB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smtClean="0">
                <a:solidFill>
                  <a:srgbClr val="1713CB"/>
                </a:solidFill>
                <a:cs typeface="Times New Roman" panose="02020603050405020304" pitchFamily="18" charset="0"/>
              </a:rPr>
              <a:t>biết</a:t>
            </a:r>
            <a:endParaRPr lang="en-US" altLang="en-US" sz="3200" b="1">
              <a:solidFill>
                <a:srgbClr val="1713CB"/>
              </a:solidFill>
              <a:cs typeface="Times New Roman" panose="02020603050405020304" pitchFamily="18" charset="0"/>
            </a:endParaRPr>
          </a:p>
        </p:txBody>
      </p:sp>
      <p:pic>
        <p:nvPicPr>
          <p:cNvPr id="19461" name="Picture 8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9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10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11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99&quot;/&gt;&lt;/object&gt;&lt;object type=&quot;3&quot; unique_id=&quot;10020&quot;&gt;&lt;property id=&quot;20148&quot; value=&quot;5&quot;/&gt;&lt;property id=&quot;20300&quot; value=&quot;Slide 2&quot;/&gt;&lt;property id=&quot;20307&quot; value=&quot;485&quot;/&gt;&lt;/object&gt;&lt;/object&gt;&lt;object type=&quot;8&quot; unique_id=&quot;100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6946</TotalTime>
  <Words>11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PRO</cp:lastModifiedBy>
  <cp:revision>604</cp:revision>
  <dcterms:created xsi:type="dcterms:W3CDTF">2010-04-30T18:19:48Z</dcterms:created>
  <dcterms:modified xsi:type="dcterms:W3CDTF">2026-03-18T08:10:45Z</dcterms:modified>
</cp:coreProperties>
</file>