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482" r:id="rId2"/>
    <p:sldId id="483" r:id="rId3"/>
  </p:sldIdLst>
  <p:sldSz cx="10972800" cy="6858000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69913" indent="-1127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1413" indent="-2270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712913" indent="-3413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284413" indent="-4556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3CB"/>
    <a:srgbClr val="FF0000"/>
    <a:srgbClr val="66FF66"/>
    <a:srgbClr val="CCFFFF"/>
    <a:srgbClr val="FFFFCC"/>
    <a:srgbClr val="FBF4D9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>
      <p:cViewPr varScale="1">
        <p:scale>
          <a:sx n="67" d="100"/>
          <a:sy n="67" d="100"/>
        </p:scale>
        <p:origin x="828" y="60"/>
      </p:cViewPr>
      <p:guideLst>
        <p:guide orient="horz" pos="2160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71B5A19-615D-4138-9D24-EB78D8484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25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599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7"/>
            <a:ext cx="8229600" cy="165576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454" indent="0" algn="ctr">
              <a:buNone/>
              <a:defRPr sz="2500"/>
            </a:lvl2pPr>
            <a:lvl3pPr marL="1142909" indent="0" algn="ctr">
              <a:buNone/>
              <a:defRPr sz="2200"/>
            </a:lvl3pPr>
            <a:lvl4pPr marL="1714363" indent="0" algn="ctr">
              <a:buNone/>
              <a:defRPr sz="2000"/>
            </a:lvl4pPr>
            <a:lvl5pPr marL="2285817" indent="0" algn="ctr">
              <a:buNone/>
              <a:defRPr sz="2000"/>
            </a:lvl5pPr>
            <a:lvl6pPr marL="2857271" indent="0" algn="ctr">
              <a:buNone/>
              <a:defRPr sz="2000"/>
            </a:lvl6pPr>
            <a:lvl7pPr marL="3428726" indent="0" algn="ctr">
              <a:buNone/>
              <a:defRPr sz="2000"/>
            </a:lvl7pPr>
            <a:lvl8pPr marL="4000180" indent="0" algn="ctr">
              <a:buNone/>
              <a:defRPr sz="2000"/>
            </a:lvl8pPr>
            <a:lvl9pPr marL="4571634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A716B-ABB7-4780-B523-3DFF96F1D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3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AE7F8-996E-4782-B743-D57CDCFA5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8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1" y="274639"/>
            <a:ext cx="246888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9"/>
            <a:ext cx="722376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785DB-E857-4FB2-9ECE-B7075B874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67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8640" y="274639"/>
            <a:ext cx="9875520" cy="58515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8EA61-0082-42E7-BDF6-E3E8C272E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69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7"/>
            <a:ext cx="98755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77840" y="1600203"/>
            <a:ext cx="484632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577840" y="3938588"/>
            <a:ext cx="484632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20D45-7B91-4FC7-913A-9DF18829CD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9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32974-706B-43DD-B360-F2F83EC13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6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7" y="1709739"/>
            <a:ext cx="9464040" cy="2852737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7" y="4589466"/>
            <a:ext cx="9464040" cy="1500188"/>
          </a:xfrm>
        </p:spPr>
        <p:txBody>
          <a:bodyPr/>
          <a:lstStyle>
            <a:lvl1pPr marL="0" indent="0">
              <a:buNone/>
              <a:defRPr sz="3000"/>
            </a:lvl1pPr>
            <a:lvl2pPr marL="571454" indent="0">
              <a:buNone/>
              <a:defRPr sz="2500"/>
            </a:lvl2pPr>
            <a:lvl3pPr marL="1142909" indent="0">
              <a:buNone/>
              <a:defRPr sz="2200"/>
            </a:lvl3pPr>
            <a:lvl4pPr marL="1714363" indent="0">
              <a:buNone/>
              <a:defRPr sz="2000"/>
            </a:lvl4pPr>
            <a:lvl5pPr marL="2285817" indent="0">
              <a:buNone/>
              <a:defRPr sz="2000"/>
            </a:lvl5pPr>
            <a:lvl6pPr marL="2857271" indent="0">
              <a:buNone/>
              <a:defRPr sz="2000"/>
            </a:lvl6pPr>
            <a:lvl7pPr marL="3428726" indent="0">
              <a:buNone/>
              <a:defRPr sz="2000"/>
            </a:lvl7pPr>
            <a:lvl8pPr marL="4000180" indent="0">
              <a:buNone/>
              <a:defRPr sz="2000"/>
            </a:lvl8pPr>
            <a:lvl9pPr marL="4571634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F6A57-B0F4-4A4C-B34B-E4F6EACD7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8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BC6F1-D821-41EF-95EA-570BFCE54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6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365126"/>
            <a:ext cx="9464040" cy="1325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289" y="1681163"/>
            <a:ext cx="4642484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9" y="2505075"/>
            <a:ext cx="464248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5346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534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FD21-56E4-47C7-A279-0B74656A9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35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FDF3A-1041-4AF0-96DA-FE937E034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4F078-CBCE-4651-BC21-3300480FF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C221F-824D-4CD2-A3DD-B55492C28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69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 marL="0" indent="0">
              <a:buNone/>
              <a:defRPr sz="4000"/>
            </a:lvl1pPr>
            <a:lvl2pPr marL="571454" indent="0">
              <a:buNone/>
              <a:defRPr sz="3500"/>
            </a:lvl2pPr>
            <a:lvl3pPr marL="1142909" indent="0">
              <a:buNone/>
              <a:defRPr sz="3000"/>
            </a:lvl3pPr>
            <a:lvl4pPr marL="1714363" indent="0">
              <a:buNone/>
              <a:defRPr sz="2500"/>
            </a:lvl4pPr>
            <a:lvl5pPr marL="2285817" indent="0">
              <a:buNone/>
              <a:defRPr sz="2500"/>
            </a:lvl5pPr>
            <a:lvl6pPr marL="2857271" indent="0">
              <a:buNone/>
              <a:defRPr sz="2500"/>
            </a:lvl6pPr>
            <a:lvl7pPr marL="3428726" indent="0">
              <a:buNone/>
              <a:defRPr sz="2500"/>
            </a:lvl7pPr>
            <a:lvl8pPr marL="4000180" indent="0">
              <a:buNone/>
              <a:defRPr sz="2500"/>
            </a:lvl8pPr>
            <a:lvl9pPr marL="4571634" indent="0">
              <a:buNone/>
              <a:defRPr sz="2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D5A5-DE38-41DC-B891-6CF34C279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1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274638"/>
            <a:ext cx="9874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98742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92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675" y="6245225"/>
            <a:ext cx="34734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44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latin typeface="Arial" charset="0"/>
              </a:defRPr>
            </a:lvl1pPr>
          </a:lstStyle>
          <a:p>
            <a:pPr>
              <a:defRPr/>
            </a:pPr>
            <a:fld id="{7950A3A5-5B5C-4535-9DCD-D196AB650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5pPr>
      <a:lvl6pPr marL="571454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6pPr>
      <a:lvl7pPr marL="1142909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7pPr>
      <a:lvl8pPr marL="1714363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8pPr>
      <a:lvl9pPr marL="2285817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27038" indent="-427038" algn="l" rtl="0" eaLnBrk="0" fontAlgn="base" hangingPunct="0">
        <a:spcBef>
          <a:spcPct val="20000"/>
        </a:spcBef>
        <a:spcAft>
          <a:spcPct val="0"/>
        </a:spcAft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100" indent="-355600" algn="l" rtl="0" eaLnBrk="0" fontAlgn="base" hangingPunct="0">
        <a:spcBef>
          <a:spcPct val="20000"/>
        </a:spcBef>
        <a:spcAft>
          <a:spcPct val="0"/>
        </a:spcAft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7163" indent="-284163" algn="l" rtl="0" eaLnBrk="0" fontAlgn="base" hangingPunct="0">
        <a:spcBef>
          <a:spcPct val="20000"/>
        </a:spcBef>
        <a:spcAft>
          <a:spcPct val="0"/>
        </a:spcAft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86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163" indent="-284163" algn="l" rtl="0" eaLnBrk="0" fontAlgn="base" hangingPunct="0">
        <a:spcBef>
          <a:spcPct val="20000"/>
        </a:spcBef>
        <a:spcAft>
          <a:spcPct val="0"/>
        </a:spcAft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999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714453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85907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57361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45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9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363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817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7271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726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00018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163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 bwMode="auto">
          <a:xfrm>
            <a:off x="26988" y="0"/>
            <a:ext cx="55308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8" descr="000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9" descr="000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0" descr="000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1" descr="000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Phòng Giáo Dục Và Đào Tạo quận Thanh Xuân"/>
          <p:cNvPicPr>
            <a:picLocks noChangeAspect="1" noChangeArrowheads="1"/>
          </p:cNvPicPr>
          <p:nvPr/>
        </p:nvPicPr>
        <p:blipFill>
          <a:blip r:embed="rId4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91" t="17908" r="42033" b="58296"/>
          <a:stretch>
            <a:fillRect/>
          </a:stretch>
        </p:blipFill>
        <p:spPr bwMode="auto">
          <a:xfrm>
            <a:off x="6272213" y="323850"/>
            <a:ext cx="371475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5"/>
          <p:cNvSpPr>
            <a:spLocks noChangeArrowheads="1"/>
          </p:cNvSpPr>
          <p:nvPr/>
        </p:nvSpPr>
        <p:spPr bwMode="auto">
          <a:xfrm>
            <a:off x="5843588" y="5429250"/>
            <a:ext cx="4786312" cy="669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3600" b="1" dirty="0" smtClean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GV</a:t>
            </a:r>
            <a:r>
              <a:rPr lang="en-US" sz="3600" b="1" smtClean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: ĐỖ VĂN HUẤN</a:t>
            </a:r>
            <a:endParaRPr lang="en-US" sz="3600" b="1">
              <a:solidFill>
                <a:srgbClr val="C00000"/>
              </a:solidFill>
              <a:latin typeface="Constantia" pitchFamily="18" charset="0"/>
              <a:cs typeface="Times New Roman" pitchFamily="18" charset="0"/>
            </a:endParaRPr>
          </a:p>
        </p:txBody>
      </p:sp>
      <p:pic>
        <p:nvPicPr>
          <p:cNvPr id="2057" name="Picture 4" descr="pcp_download_120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275" y="4071938"/>
            <a:ext cx="592138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Rectangle 5"/>
          <p:cNvSpPr>
            <a:spLocks noChangeArrowheads="1"/>
          </p:cNvSpPr>
          <p:nvPr/>
        </p:nvSpPr>
        <p:spPr bwMode="auto">
          <a:xfrm>
            <a:off x="6272213" y="3286125"/>
            <a:ext cx="3929062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1713CB"/>
                </a:solidFill>
                <a:cs typeface="Times New Roman" pitchFamily="18" charset="0"/>
              </a:rPr>
              <a:t>TIẾT 1 – CHỦ ĐỀ </a:t>
            </a:r>
            <a:r>
              <a:rPr lang="en-US" sz="3200" b="1" dirty="0" smtClean="0">
                <a:solidFill>
                  <a:srgbClr val="1713CB"/>
                </a:solidFill>
                <a:cs typeface="Times New Roman" pitchFamily="18" charset="0"/>
              </a:rPr>
              <a:t>6</a:t>
            </a:r>
            <a:endParaRPr lang="en-US" sz="3200" b="1" dirty="0">
              <a:solidFill>
                <a:srgbClr val="1713CB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981575" y="4230688"/>
            <a:ext cx="5618163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 eaLnBrk="1" hangingPunct="1"/>
            <a:r>
              <a:rPr lang="en-US" sz="2400" b="1" i="1">
                <a:latin typeface="Cambria" pitchFamily="18" charset="0"/>
                <a:cs typeface="Times New Roman" pitchFamily="18" charset="0"/>
              </a:rPr>
              <a:t>Theo bài Bắc kim thang Dân ca Nam Bộ</a:t>
            </a:r>
          </a:p>
          <a:p>
            <a:pPr algn="l" eaLnBrk="1" hangingPunct="1"/>
            <a:r>
              <a:rPr lang="en-US" sz="2400" b="1" i="1">
                <a:latin typeface="Cambria" pitchFamily="18" charset="0"/>
                <a:cs typeface="Times New Roman" pitchFamily="18" charset="0"/>
              </a:rPr>
              <a:t>Lời mới: Việt Anh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566863" y="3429000"/>
            <a:ext cx="802322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Cambria" pitchFamily="18" charset="0"/>
              </a:rPr>
              <a:t>GÀ GÁY</a:t>
            </a:r>
            <a:endParaRPr lang="en-US" sz="40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1031875"/>
            <a:ext cx="7559675" cy="200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2455863"/>
            <a:ext cx="2262188" cy="115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49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8895</TotalTime>
  <Words>27</Words>
  <Application>Microsoft Office PowerPoint</Application>
  <PresentationFormat>Custom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Cambria</vt:lpstr>
      <vt:lpstr>Constantia</vt:lpstr>
      <vt:lpstr>Times New Roman</vt:lpstr>
      <vt:lpstr>Default Design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PRO</cp:lastModifiedBy>
  <cp:revision>596</cp:revision>
  <dcterms:created xsi:type="dcterms:W3CDTF">2010-04-30T18:19:48Z</dcterms:created>
  <dcterms:modified xsi:type="dcterms:W3CDTF">2026-03-18T08:12:13Z</dcterms:modified>
</cp:coreProperties>
</file>